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4" r:id="rId4"/>
    <p:sldId id="257" r:id="rId5"/>
    <p:sldId id="258" r:id="rId6"/>
    <p:sldId id="259" r:id="rId7"/>
    <p:sldId id="260" r:id="rId8"/>
    <p:sldId id="261" r:id="rId9"/>
    <p:sldId id="262" r:id="rId10"/>
    <p:sldId id="272" r:id="rId11"/>
    <p:sldId id="273" r:id="rId12"/>
    <p:sldId id="265" r:id="rId13"/>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8" d="100"/>
          <a:sy n="58" d="100"/>
        </p:scale>
        <p:origin x="514" y="72"/>
      </p:cViewPr>
      <p:guideLst>
        <p:guide orient="horz" pos="2882"/>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7:38:03"/>
    </inkml:context>
    <inkml:brush xml:id="br0">
      <inkml:brushProperty name="width" value="0.05" units="cm"/>
      <inkml:brushProperty name="height" value="0.05" units="cm"/>
      <inkml:brushProperty name="color" value="#000000"/>
    </inkml:brush>
  </inkml:definitions>
  <inkml:trace contextRef="#ctx0" brushRef="#br0">2387 5000 24575,'-21'2'0,"0"0"0,1 1 0,-39 11 0,2-1 0,-27 2 0,-90 5 0,131-16 0,43-4 0,0-1 0,-1 1 0,1 0 0,0 0 0,-1 0 0,1 0 0,-1 0 0,1 0 0,0 0 0,-1 0 0,1 0 0,0 0 0,-1 1 0,1-1 0,-1 0 0,1 0 0,0 0 0,-1 0 0,1 0 0,0 1 0,0-1 0,-1 0 0,1 0 0,0 1 0,-1-1 0,1 0 0,0 0 0,0 1 0,-1-1 0,1 0 0,0 1 0,0-1 0,0 0 0,0 1 0,-1-1 0,1 0 0,0 1 0,0-1 0,0 0 0,0 1 0,0-1 0,0 1 0,0-1 0,0 0 0,0 1 0,0-1 0,0 0 0,0 1 0,0-1 0,0 1 0,1-1 0,-1 0 0,0 1 0,0-1 0,0 0 0,0 1 0,1-1 0,-1 0 0,0 0 0,0 1 0,1-1 0,0 1 0,7 5 0,1 0 0,1 0 0,-1-1 0,1 0 0,0-1 0,10 4 0,206 70 0,182 52-852,135 40-2555,1461 487 2326,-1741-571 166,28-7 686,-184-64 229,-107-14 25,-1-1 0,1 0 0,0 0 0,0 0 0,0 0 1,0 0-1,0 1 0,0-1 0,-1 0 0,1 0 0,0 0 0,0 0 0,0 1 1,0-1-1,0 0 0,0 0 0,0 0 0,0 1 0,0-1 0,0 0 1,0 0-1,0 0 0,0 1 0,0-1 0,0 0 0,0 0 0,0 0 1,0 1-1,0-1 0,0 0 0,0 0 0,0 0 0,0 0 0,1 1 1,-1-1-1,0 0 0,0 0 0,0 0 0,0 0 0,0 1 0,0-1 1,1 0-1,-1 0 0,0 0 0,0 0 0,0 0 0,0 0 0,1 0 1,-1 1-1,0-1 0,0 0 0,0 0 0,1 0 0,-27 6 2496,-133 7-1606,63-7-1054,-232 18-344,-196 21-1450,-171 31 580,-454 62-2774,-892 95 2325,1725-206 1433,-43-8 521,351-19 3,-24 1 1255,-56-7 3678,97 4-4175,26-2-447,298-15 2496,-23-9-3368,554-83-1603,-12-59 637,-766 149 1237,137-52-1,-211 68 136,0 0 0,0 0 0,-1-1 0,0-1 0,0 0 0,0-1 0,18-16 0,-27 21 87,0 0 0,0 1 0,-1-1 1,1 0-1,-1 0 0,1 0 0,-1 0 0,0 0 0,0 0 0,-1-1 0,1 1 1,0 0-1,-1 0 0,0-1 0,0 1 0,0 0 0,0 0 0,0-1 0,-1 1 0,0 0 1,1 0-1,-3-5 0,-1-2 327,0 0 0,0 1 0,-1 0 0,0-1 0,-12-14 1,2 7-345,0 0 0,-1 1 1,-1 1-1,-31-22 1,-85-47-131,96 61 88,-83-46-28,-210-91 0,318 155 0,3 2 0,0 0 0,1-1 0,-1 0 0,-10-9 0,18 13 0,0-1 0,0 1 0,1-1 0,-1 1 0,0-1 0,0 0 0,1 1 0,-1-1 0,1 0 0,-1 1 0,1-1 0,-1 0 0,1 0 0,-1 0 0,1 0 0,0 1 0,-1-1 0,1 0 0,0 0 0,0 0 0,-1 0 0,1 0 0,0 0 0,0 0 0,0 0 0,0 0 0,1 0 0,-1 1 0,0-1 0,0 0 0,0 0 0,1 0 0,-1 0 0,1-1 0,3-5 0,1 1 0,0 0 0,0 1 0,9-9 0,-14 14 0,33-30 0,0 1 0,47-30 0,88-44 0,-128 79 0,1108-594-3258,-975 530 3472,160-78-915,-281 140 701,-49 22 0,-11 6 0,-101 35 0,-133 56 0,-103 49-145,-1333 584-673,1630-705 803,21-10 14,0 0 1,1 2-1,1 1 1,-37 27-1,50-25 1,12-15 0,0-1 0,0 1 0,0-1 0,0 1 0,0-1 0,0 1 0,0-1 0,0 1 0,0-1 0,0 1 0,0-1 0,1 1 0,-1-1 0,0 0 0,0 1 0,1-1 0,-1 1 0,0-1 0,0 0 0,1 1 0,-1-1 0,0 0 0,1 1 0,-1-1 0,1 0 0,-1 1 0,0-1 0,1 0 0,0 0 0,8 3 0,0-1 0,0 0 0,0 0 0,0-1 0,0-1 0,0 1 0,14-3 0,195-13 0,146-38-151,127-45-455,540-198 417,-776 200 208,468-250 0,-443 170-22,-227 137-1,68-64-1,-103 85 4,0 0 1,-2-1-1,23-35 1,-35 49 0,-1 0 0,0-1 0,0 1 0,-1-1 0,1 0 0,-1 1 0,0-1 0,-1 0 0,0 0 0,2-12 0,-4 15 0,1 0 0,-1 0 0,0 0 0,1 0 0,-2 0 0,1 1 0,0-1 0,0 0 0,-1 1 0,1-1 0,-1 0 0,0 1 0,0 0 0,0-1 0,0 1 0,0 0 0,-1 0 0,1 0 0,0 1 0,-1-1 0,0 0 0,1 1 0,-1 0 0,0-1 0,-4 0 0,-14-5 0,-1 0 0,0 2 0,0 0 0,-1 2 0,-36-1 0,-32 1-273,-150 17 0,-297 70-1908,-171 82 1393,-59 54-185,53 14 730,117-20 243,145-40 78,144-44 235,133-44-235,169-82-78,0 0 0,0 1 0,1 0 0,-11 10 0,17-15 0,-1 0 0,1 0 0,0 1 0,-1-1 0,1 0 0,0 0 0,0 1 0,-1-1 0,1 0 0,0 0 0,0 1 0,-1-1 0,1 0 0,0 1 0,0-1 0,0 0 0,0 1 0,0-1 0,0 0 0,-1 1 0,1-1 0,0 1 0,0-1 0,0 0 0,0 1 0,0-1 0,0 0 0,0 1 0,1-1 0,-1 1 0,0-1 0,0 0 0,0 1 0,0-1 0,0 0 0,0 1 0,1-1 0,-1 0 0,0 0 0,0 1 0,1-1 0,-1 0 0,0 1 0,0-1 0,1 0 0,-1 0 0,0 0 0,1 1 0,-1-1 0,0 0 0,1 0 0,-1 0 0,0 0 0,1 1 0,13 0 0,0-1 0,1 0 0,-1-1 0,0-1 0,0 0 0,20-6 0,337-88 0,221-89-250,1359-526-506,-1517 531 663,-142 47-674,-104 36 575,-529 313 192,326-206 0,-322 232 296,-1006 791 4618,1302-1000-4278,29-26-466,1 2 0,1 0 0,0 0-1,0 1 1,-14 18 0,24-28-170,0-1 0,0 1 0,1 0 0,-1 0 0,0 0 0,0 0 0,1 0 0,-1 0 0,0 0 0,1 0 0,-1 0 0,0 0 0,0 0 0,1 0 0,-1 0 0,0 0 0,0 0 0,1 0 0,-1 0 0,0 0 0,1 0 0,-1 0 0,0 0 0,0 1 0,1-1 0,-1 0 0,0 0 0,0 0 0,0 0 0,1 0 0,-1 1 0,0-1 0,0 0 0,0 0 0,0 1 0,1-1 0,-1 0 0,0 0 0,0 1 0,0-1 0,0 0 0,0 0 0,0 1 0,0-1 0,0 0 0,0 0 0,1 1 0,-1-1 0,0 0 0,-1 0 0,1 1 0,0-1 0,0 0 0,0 1 0,0-1 0,0 0 0,0 0 0,0 1 0,0-1 0,0 0 0,0 0 0,-1 1 0,1-1 0,0 0 0,0 0 0,-1 1 0,11-4 0,0 1 0,0-2 0,-1 1 0,18-10 0,126-75 0,120-83 127,97-79 379,327-259-2033,-34-44 436,-524 415 1091,-134 133 0,0-1 0,0-1 0,-1 1 0,6-11 0,-10 17 0,0 0 0,0-1 0,1 1 0,-1 0 0,0-1 0,0 1 0,1-1 0,-1 1 0,0-1 0,0 1 0,0 0 0,0-1 0,0 1 0,0-1 0,0 1 0,0-1 0,0 1 0,0-1 0,0 1 0,0-1 0,0 1 0,0-1 0,0 1 0,0 0 0,0-1 0,-1 1 0,1-1 0,0 1 0,0-1 0,0 1 0,-1 0 0,1-1 0,0 1 0,-1 0 0,1-1 0,0 1 0,-1 0 0,1-1 0,0 1 0,-1 0 0,1 0 0,-1 0 0,1-1 0,0 1 0,-1 0 0,1 0 0,-2 0 0,-2 0 0,-1 0 0,0 0 0,0 1 0,1 0 0,-1 0 0,0 0 0,1 1 0,-6 2 0,-89 41 0,-265 161 0,-164 121-398,-55 52-1191,43-20 1192,98-62 942,119-76 1635,134-83-1635,149-104-545,35-28 0,12-7 0,171-112 0,328-234-788,224-182-2365,43-48 2300,-89 56 593,-157 111 196,-180 135-2,-206 169-169,-137 105 209,-4 3 4,-16 15-13,-86 78 24,-303 267 11,-191 167-484,-81 66-1451,30-35 1493,98-93 613,128-115 178,130-111 876,219-182-1005,-128 98 165,183-148-247,17-9-123,0 0 0,0-1 0,0 1 0,0 0-1,-1 0 1,1-1 0,0 1 0,0 0 0,0-1 0,0 1-1,0 0 1,0 0 0,0-1 0,0 1 0,0 0-1,0 0 1,0-1 0,0 1 0,0 0 0,0-1 0,0 1-1,1 0 1,-1 0 0,0-1 0,0 1 0,0 0 0,0 0-1,0 0 1,1-1 0,-1 1 0,0 0 0,0 0 0,0 0-1,1-1 1,-1 1 0,0 0 0,0 0 0,0 0 0,1 0-1,-1-1 1,41-50 1694,80-80 0,-72 80-1695,436-441 3676,-276 282-3233,-109 103 1159,-92 98-1535,0-1 0,0 0 0,-1-1 0,11-19-1,-18 29-80,0 1 0,0 0 0,1-1 0,-1 1 0,0-1 0,0 1 0,0-1 0,0 1 0,0-1 0,0 1 0,1 0 0,-1-1 0,0 1 0,0-1 0,0 1 0,-1-1 0,1 1 0,0-1 0,0 1 0,0-1 0,0 1 0,0-1 0,0 1 0,-1 0 0,1-1 0,0 1 0,0-1 0,-1 1 0,1 0 0,0-1 0,-1 1 0,1-1 0,-2 1 0,1-1 0,-1 1 0,0 0 0,1 0 0,-1 0 0,1 0 0,-1 0 0,1 0 0,-1 1 0,1-1 0,-1 0 0,1 1 0,-4 1 0,-30 13 0,-56 32 0,-135 85 0,-838 530-563,1019-635 914,32-21-386,17-11 0,584-462-976,-16-7-3034,34-45 2612,-68 53-253,-123 103 1264,-93 79 422,-481 430 0,-175 157-459,-270 222-1714,-292 264 3615,733-627-525,160-159-797,0 0 1,0 0-1,0 0 1,1 0 0,0 1-1,-1-1 1,1 1-1,0 0 1,-2 7-1,4-11-102,0 0-1,0 1 1,0-1-1,0 0 0,0 1 1,1-1-1,-1 0 0,0 0 1,0 1-1,0-1 0,0 0 1,1 0-1,-1 1 0,0-1 1,0 0-1,0 0 0,1 1 1,-1-1-1,0 0 1,0 0-1,1 0 0,-1 0 1,0 1-1,1-1 0,-1 0 1,0 0-1,0 0 0,1 0 1,-1 0-1,0 0 0,1 0 1,-1 0-1,0 0 0,1 0 1,-1 0-1,0 0 1,1 0-1,28-6 529,79-41-244,124-72-1,442-266-989,237-162-2063,70-57 1970,-106 53 412,-190 114 170,-208 128-227,-193 126 317,-206 135 103,-76 46 6,0 1-1,-1 0 1,1 0 0,0 0-1,0 0 1,0 0-1,0 0 1,0 0 0,0 1-1,0-1 1,1 1 0,-1-1-1,3 1 1,-6 2 0,0 1-1,0 0 1,-1-1 0,1 0 0,-1 1-1,0-1 1,1 0 0,-1 0-1,0 0 1,0 0 0,-4 3 0,-79 74 0,-290 241 0,-252 196 0,-1600 1242 0,1633-1309 26,150-118 80,145-110-163,221-163-29,36-26 163,-2-1 0,-58 31 0,88-58 1043,20-15 0,129-128-460,-60 65-760,689-647 4329,-725 685-3630,113-96 1694,-149 131-2097,-7 6 40,-23 23 196,-105 102-216,-368 324-768,48-45 470,385-343 400,63-59-268,7-6 10,24-16 51,158-123-56,254-203-1066,257-204-3199,786-608 951,-1216 956 3259,-243 180 0,35-18 0,-43 31 0,-15 5 0,1-1 0,-1 0 0,0 0 0,0 0 0,0 1 0,0-1 0,0 0 0,1 0 0,-1 1 0,0-1 0,0 0 0,0 0 0,0 1 0,0-1 0,0 0 0,0 1 0,0-1 0,0 0 0,0 0 0,0 1 0,0-1 0,0 0 0,0 1 0,0-1 0,0 0 0,0 0 0,-1 1 0,1-1 0,0 0 0,0 0 0,0 1 0,0-1 0,-1 0 0,1 1 0,-27 35 0,-1-1 0,-35 34 0,-308 321-543,-238 234-1626,-98 91 1626,48-51 543,127-128 0,167-160 324,194-187 971,165-176-1107,17-15-92,11-13-76,31-25 0,320-278-20,215-194-470,73-61-1410,-56 51 1724,-126 114 1410,-146 132-412,-159 134 1275,-158 131-1811,-12 11-149,-35 35-90,-188 179-67,-151 139-319,-46 44-957,33-35 957,77-76 319,87-83 730,7-8 3190,299-274-2555,147-133-1365,188-183-731,264-244-1152,460-433-95,-946 878 1978,-154 145 0,-39 39 0,-11 9 0,-32 25 0,1 1 0,-33 31 0,-280 252-516,-185 175-1548,-58 55 1548,61-50 516,114-105 0,124-114 400,116-102 1200,159-151-1467,0 1 0,-22 30 1,39-47-134,0 0 0,0 0 0,0 1 0,-1-1 0,1 0 0,0 0 0,0 0 0,0 0 0,-1 0 0,1 1 0,0-1 0,0 0 0,0 0 0,0 0 0,0 1 0,-1-1 0,1 0 0,0 0 0,0 1 0,0-1 0,0 0 0,0 0 0,0 0 0,0 1 0,0-1 0,0 0 0,0 0 0,0 1 0,0-1 0,0 0 0,0 0 0,0 1 0,0-1 0,0 0 0,0 0 0,0 1 0,1-1 0,-1 0 0,0 0 0,0 0 0,0 1 0,0-1 0,0 0 0,1 0 0,-1 0 0,0 0 0,0 1 0,0-1 0,0 0 0,1 0 0,-1 0 0,0 0 0,0 0 0,1 0 0,-1 1 0,0-1 0,1 0 0,29-13 0,132-94 0,119-96 281,0-5 703,454-327 365,-618 457 508,-104 70-1393,1 0 0,-1 1 1,23-8-1,-35 14-430,0 1-1,0 0 1,0-1-1,0 1 1,0 0-1,0 0 1,1 0-1,-1 0 1,0 0 0,0 0-1,0 0 1,0 0-1,0 0 1,0 1-1,1 0 1,-1-1-24,-1 0 0,1 1 0,-1-1 1,0 0-1,1 1 0,-1-1 0,0 1 1,0-1-1,1 1 0,-1-1 0,0 1 0,0-1 1,1 1-1,-1-1 0,0 1 0,0-1 0,0 1 1,0-1-1,0 1 0,0-1 0,0 1 0,0-1 1,0 1-1,0-1 0,0 1 0,-1 0 1,-1 7 5,-2 1 1,1-1-1,-1 0 1,0 0-1,-1-1 1,-8 12 0,-222 258-17,-955 888-4821,883-893 4821,109-108 0,147-128 0,41-34 0,12-13 0,160-199 0,255-288-371,699-822-2025,-640 757 238,-135 144 1848,-290 355 768,80-132 0,-128 191-441,0 0 1,-1 0-1,1 0 1,-1-1-1,-1 1 1,1-1-1,-1 1 0,0-1 1,0 1-1,0-10 1,-1 13-19,-1 1 0,1 0 0,0-1 0,-1 1 0,1 0 0,-1 0 0,1-1 0,-1 1 0,0 0 0,1 0 1,-1 0-1,0 0 0,0 0 0,0 0 0,0 0 0,0 0 0,0 0 0,0 0 0,0 1 0,0-1 0,-1 0 0,1 1 0,0-1 0,0 1 0,-1-1 1,1 1-1,0 0 0,-1-1 0,1 1 0,0 0 0,-1 0 0,-1 0 0,-8 1-18,0-1-1,0 2 1,0-1-1,0 2 1,0-1 0,-11 6-1,-117 47-116,-270 154 68,-463 303 352,4 37 9,619-390-347,-36 19 710,253-159 220,0-1 0,-56 21 0,88-38-853,-1-1 0,0 1 0,0-1 0,0 0 0,0 1 0,0-1 0,0 0 0,0 0 0,0 1 0,0-1 0,0 0 0,0 0 0,0 0 0,0 0 0,0 0 0,0-1 0,0 1 0,0 0 0,0 0 0,1-1 0,-1 1 0,0 0 0,0-1 0,-2 0 0,3-1-19,0 1 0,0-1 1,0 1-1,1-1 0,-1 1 1,0-1-1,1 1 0,-1-1 1,1 1-1,-1 0 0,1-1 0,-1 1 1,1 0-1,0-1 0,0 1 1,0 0-1,0 0 0,1-2 1,33-38-5,57-54 0,397-339-176,35 21 145,-222 200 1013,-233 173 2188,-69 40-3158,0 0 1,0 0 0,1 0-1,-1-1 1,0 1-1,0 0 1,0 0 0,0 0-1,1 0 1,-1 0-1,0 0 1,0 0 0,0-1-1,0 1 1,1 0-1,-1 0 1,0 0 0,0 0-1,1 0 1,-1 0 0,0 0-1,0 0 1,0 0-1,1 0 1,-1 0 0,0 0-1,0 0 1,0 0-1,1 0 1,-1 0 0,0 1-1,0-1 1,0 0-1,1 0 1,-1 0 0,0 0-1,0 0 1,0 0-1,0 0 1,1 1 0,-1-1-1,0 0 1,0 0-1,0 0 1,0 0 0,0 1-1,0-1 1,1 0 0,-1 0-1,0 0 1,0 1-1,0-1 1,0 0 0,0 1-1,-15 23 87,-103 107-99,-117 107-641,-742 699-2663,291-283 3727,628-599-374,58-56-49,0 1 0,0 0 0,0 0 0,0 0 0,0 0 0,0 0 0,0 0 0,0 0 0,0 0 0,0 0 0,0-1 0,0 1 0,0 0 0,-1 0 0,1 0 0,0 0 0,0 0 0,0 0 0,0 0 0,0 0 0,0 0 0,0 0 0,0 0 0,0 0 0,0 0 0,-1 0 0,27-30 0,135-131 0,155-140-102,142-127-306,1482-1384-1800,-1856 1737 2228,-81 73-20,-7 8 0,-31 33 0,-620 669-152,-1631 1817-1289,1989-2184 554,239-274 753,-141 181 47,193-234 87,26-30 0,154-149 0,333-320 0,350-330 0,1191-1131 0,-1185 1119-284,-219 202-852,-220 204 852,-184 177 284,-210 214 0,33-43 0,-62 66 0,-8 9 0,-38 26 0,-212 160 0,-325 256 0,-257 217 0,-2581 2241 0,2908-2442 0,173-143-54,143-121-163,167-166 430,-28 39-1,47-48 746,10-21-937,0 0 0,1 1 0,-1-1-1,0 0 1,0 0 0,0 1 0,0-1 0,0 0-1,0 0 1,1 1 0,-1-1 0,0 0 0,0 0 0,0 0-1,1 0 1,-1 1 0,0-1 0,0 0 0,1 0-1,-1 0 1,0 0 0,0 0 0,1 0 0,-1 0 0,0 1-1,0-1 1,1 0 0,-1 0 0,0 0 0,0 0 0,1 0-1,-1 0 1,0 0 0,0 0 0,1 0 0,-1-1-1,0 1 1,0 0 0,1 0 0,-1 0 0,0 0 0,0 0-1,1 0 1,-1 0 0,1-1 0,15-6 99,1-2-1,-1 0 1,22-16 0,179-130-120,204-168 0,222-177 0,1816-1464 404,-2224 1770-323,-187 153-81,-43 34 0,-13 11 0,-145 105 0,-147 114-294,-326 262-1299,65-50 3897,350-270 2264,448-368-3742,308-265-1652,337-298-2480,891-799 1378,-28-33 668,-1319 1191 1120,-192 174 88,-185 177 41,-43 45 10,-14 12 0,-190 140 1,-269 219 0,-187 152 0,-62 49 0,58-47 0,126-100-38,149-113-116,135-103 128,176-139 60,32-25 281,-50 31 0,85-64 889,17-15 0,163-151-489,-55 57-829,252-238 194,1487-1437 379,-1803 1728-459,-48 46 0,-12 11 0,-109 106 0,-251 248 0,-292 264-632,-993 904-2579,938-865 2997,163-154 160,172-158 359,333-307-152,-250 240 1220,263-249-1373,65-62 0,96-83 0,526-403 0,-217 174 0,3129-2559-2529,-3063 2467 1869,-193 152 42,-194 172 951,-107 99 276,-26 24 95,-223 216 69,-356 354-773,-276 266 0,-1235 1203 0,1166-1145-274,173-171-824,196-194 611,191-182-363,270-254 710,-112 99 2070,197-185-1279,21-19-218,5-3 40,28-29 1364,-5 8-1599,271-252 123,196-156-361,308-259 0,143-118-281,-47 49-843,-156 136 397,-198 172-1056,-212 180 1337,-285 235 446,28-21 0,-189 167 0,-299 274 0,-221 204 0,-74 66 0,48-44 0,121-107 0,146-130 254,135-124 760,224-213-896,-151 156 17,171-172 2,15-19-124,-1 0-1,1 0 1,0 0 0,0 0 0,0 0 0,0 1 0,0-1 0,0 0 0,0 0 0,0 0 0,0 0-1,-1 0 1,1 0 0,0 0 0,0 0 0,0 0 0,0 0 0,0 0 0,0 1 0,0-1-1,0 0 1,0 0 0,0 0 0,0 0 0,0 0 0,0 0 0,0 0 0,0 1 0,0-1 0,0 0-1,0 0 1,0 0 0,0 0 0,0 0 0,0 0 0,0 0 0,0 1 0,0-1 0,0 0-1,0 0 1,0 0 0,0 0 0,0 0 0,0 0 0,0 0 0,0 0 0,0 1 0,0-1 0,1 0-1,-1 0 1,0 0 0,0 0 0,0 0 0,0 0 0,0 0 0,0 0 0,0 0 0,0 0-1,1 0 1,-1 0 0,0 0 0,0 0 0,0 0 0,0 0 0,0 0 0,1 0 0,36-21 2291,116-89-1643,280-217-661,346-287 0,280-264 0,1045-972-1638,-77-97-2065,-1497 1395 3194,-213 204 496,-174 174 9,-127 146 4,-17 28 0,-1 0 0,1 0 0,0 0 0,0 1 0,-1-1 0,1 0 0,0 1 0,0-1 0,0 1 0,0-1 0,0 1 0,0 0 0,0-1 0,0 1 0,0 0 0,0 0 0,0 0 0,-1 2 0,-188 159 0,-274 257 0,-308 271 0,-216 188 0,-50 35 0,59-62 0,146-141 0,201-181-214,199-175-645,313-255 721,-144 104 2050,242-192-1490,20-14-202,7-5 130,82-95 2028,147-158-1783,203-217-595,616-644-174,-1010 1076 122,411-431-852,-142 162 678,-234 245 226,-77 69 0,-1 1 0,1-1 0,-1 1 0,1-1 0,-1 1 0,1-1 0,0 1 0,-1 0 0,1-1 0,-1 1 0,1 0 0,0 0 0,-1-1 0,1 1 0,0 0 0,0 0 0,-1 0 0,1 0 0,0 0 0,-1 0 0,2 0 0,-7 17 0,-219 298 0,-293 334-520,-209 241-1559,-108 120 1559,29-40 520,138-161-28,176-210-86,167-201-2,205-246-103,-34 37 463,136-173 680,17-16-910,0 0 0,1 0 0,-1 0 0,0 0-1,0 0 1,0 0 0,0-1 0,0 1 0,0 0-1,0 0 1,0 0 0,1 0 0,-1 0 0,0 0-1,0 0 1,0-1 0,0 1 0,0 0 0,0 0-1,0 0 1,0 0 0,0 0 0,0 0 0,0-1-1,0 1 1,0 0 0,0 0 0,0 0 0,0 0-1,0 0 1,0 0 0,0-1 0,0 1 0,0 0-1,0 0 1,0 0 0,0 0 0,0 0 0,0 0-1,-1 0 1,1-1 0,0 1 0,0 0 0,0 0-1,0 0 1,0 0 0,0 0 0,0 0 0,0 0-1,0 0 1,-1 0 0,1 0 0,0-1 0,0 1-1,0 0 1,0 0 0,0 0 0,0 0 0,-1 0-1,1 0 1,0 0 0,0 0 0,0 0 0,0 0 0,0 0-1,-1 0 1,43-90 448,372-674-462,-363 674 0,409-700 0,47-57 0,-48 93 0,-101 170 131,-115 190 393,-118 178-393,-122 211-131,-1 0 0,1 0 0,-1 0 0,0 0 0,-1 0 0,2-7 0,-3 12 0,0 0 0,0 0 0,0 0 0,0 0 0,0-1 0,0 1 0,0 0 0,0 0 0,0 0 0,0 0 0,0 0 0,0-1 0,0 1 0,0 0 0,0 0 0,0 0 0,0 0 0,0-1 0,-1 1 0,1 0 0,0 0 0,0 0 0,0 0 0,0 0 0,0 0 0,0 0 0,0-1 0,-1 1 0,1 0 0,0 0 0,0 0 0,0 0 0,0 0 0,0 0 0,-1 0 0,1 0 0,0 0 0,0 0 0,0 0 0,0 0 0,-1 0 0,1 0 0,0 0 0,-13 6 0,-37 39 0,-48 56 0,-243 261-476,-1331 1422-1402,1452-1550 3886,91-99-738,92-101-20,31-32-607,8-9-36,67-94 738,191-236-1345,185-225-769,593-745-3051,-619 777 3920,-111 145-56,-117 148 31,-138 174-56,-44 53-16,-11 14-2,-112 135-5,-279 327 4,-213 240 0,-48 57 0,79-88 0,132-150 0,146-164 547,136-159 1641,135-161-1717,27-37-430,10-11-68,140-146-223,215-236 188,203-229-628,76-89-2067,-52 52 2068,-119 133 689,-152 169 618,-168 186 1854,-432 458-1854,-121 113-1040,-44 37-1262,41-43 1263,78-80 284,90-92-412,101-102 1131,119-113 69,14-12-637,0 1 0,0 0 0,0 0 0,0 0-1,0 0 1,0 0 0,0 0 0,0 0 0,0 0-1,0 0 1,0 0 0,0 0 0,0-1 0,0 1-1,0 0 1,0 0 0,0 0 0,0 0 0,0 0-1,0 0 1,0 0 0,0 0 0,0 0-1,0 0 1,0 0 0,0 0 0,0 0 0,-1 0-1,1 0 1,0 0 0,0-1 0,0 1 0,0 0-1,0 0 1,0 0 0,0 0 0,0 0 0,0 0-1,0 0 1,0 0 0,0 0 0,-1 0 0,1 0-1,0 0 1,0 0 0,0 0 0,0 0 0,0 0-1,0 0 1,0 0 0,0 1 0,0-1-1,0 0 1,0 0 0,0 0 0,-1 0 0,39-51 1423,279-315-718,368-403-1386,240-267-2002,67-83 1853,-104 100 221,-201 220 538,-221 251 423,-202 231-274,-194 230-92,-58 69 0,-12 18 0,0 1 0,0-1 0,0 0 0,0 0 0,0 0 0,-1 0 0,1 0 0,0 0 0,0 0 0,0 0 0,0 0 0,0 0 0,0 0 0,0 0 0,0 0 0,0 0 0,0 0 0,0 0 0,-1 0 0,1 0 0,0 0 0,0 0 0,0-1 0,0 1 0,0 0 0,0 0 0,0 0 0,0 0 0,0 0 0,0 0 0,0 0 0,0 0 0,0 0 0,0 0 0,-1 0 0,1 0 0,0 0 0,0 0 0,0-1 0,-160 161 0,-345 360 0,-262 272-479,-2670 2774-1859,2946-3056 2566,176-183-192,227-238-54,-67 78 428,226-239 2074,-41 39-2484,588-645 0,185-164 0,1206-1177-417,-1156 1186 171,-215 217-402,-221 220 385,-283 277 59,-115 103 136,1 0 0,25-14 0,-43 29 62,-1 0 1,1 0 0,0 0-1,-1 0 1,1 1 0,0-1-1,0 1 1,-1-1 0,1 1-1,4 0 1,-6 0 4,0 0 0,1 0 1,-1 0-1,1 0 0,-1 1 0,0-1 0,1 0 1,-1 0-1,0 0 0,1 1 0,-1-1 0,0 0 1,0 1-1,1-1 0,-1 0 0,0 1 0,0-1 1,1 0-1,-1 1 0,0-1 0,0 1 0,0-1 1,0 0-1,1 1 0,-1-1 0,0 1 0,0-1 1,0 0-1,0 1 0,0-1 0,0 1 0,0-1 1,0 1-1,0-1 0,-1 0 0,1 1 0,0 0 1,-4 13-2,-1 1-1,-1-1 1,0 0 0,-1 0 0,-12 17 0,-358 550 2,-342 488 0,-219 314 0,-59 96 0,75-108 0,149-220-214,178-270-644,181-274 563,161-235-28,129-183 667,96-142 863,27-41-818,6-10-118,74-92-15,207-270-256,280-374 0,293-385 0,-202 261-77,2231-2904-1151,-2421 3171 768,-49 68-134,-396 498 1407,-22 31-802,0 0 1,0 0-1,0 0 1,0 0-1,0 0 0,0 0 1,0 0-1,0 0 1,0 0-1,-1 0 0,1 0 1,0 0-1,0 0 1,0 0-1,0 0 0,0 0 1,0 0-1,0 0 1,0 0-1,0 0 0,0 0 1,0 0-1,0 0 1,0 0-1,0 0 0,0 0 1,0 0-1,0 0 1,0 0-1,0 0 0,0 0 1,0 0-1,-1 0 1,1 0-1,0 0 0,0 0 1,0 0-1,0-1 1,-11 12 356,-257 277 139,-16 20-607,-400 419 100,-194 204 0,-41 32 0,73-96-207,116-150 408,139-156 4729</inkml:trace>
</inkml:ink>
</file>

<file path=ppt/ink/ink10.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3-06-21T06:34:31"/>
    </inkml:context>
    <inkml:brush xml:id="br0">
      <inkml:brushProperty name="width" value="0.5" units="cm"/>
      <inkml:brushProperty name="height" value="1" units="cm"/>
      <inkml:brushProperty name="color" value="#000000"/>
      <inkml:brushProperty name="tip" value="rectangle"/>
      <inkml:brushProperty name="rasterOp" value="maskPen"/>
    </inkml:brush>
  </inkml:definitions>
  <inkml:trace contextRef="#ctx0" brushRef="#br0">762 3238,'17'0,"0"-1,1 0,-1-1,32-10,-19 5,356-96,-159 40,427-125,-447 127,54-20,73-21,2002-472,-2297 566,1 1,0 3,0 1,44 2,-83 1,1 0,-1 0,0 0,0 0,1 0,-1 1,0-1,0 0,0 1,0-1,1 0,-1 1,0 0,0-1,1 2,-2-2,1 1,-1-1,0 0,0 1,0-1,0 1,0-1,1 1,-1-1,0 0,0 1,0-1,0 1,0-1,0 1,-1-1,1 0,0 1,0-1,0 1,0-1,0 0,-1 1,1-1,0 1,0-1,-1 0,1 1,-31 27,29-26,-31 22,-1-2,-58 29,-83 26,104-47,-1250 579,509-226,-581 213,1299-558,-204 71,254-96,-1-3,-1-1,0-2,-84 1,113-7,-1-2,0-1,1 0,-26-7,33 6,1-1,-1 0,1 0,1-1,-1 0,1 0,0-1,0 0,-10-10,8 4,0 0,1-1,0 1,1-2,1 1,0-1,0-1,2 1,0-1,0 0,2 0,-1 0,2 0,0-1,1 1,1-1,0 1,1-1,1 1,0-1,5-15,-4 22,0 1,1-1,0 1,0 0,1 0,0 1,0-1,1 1,9-10,10-6,35-26,-11 10,34-32,3 3,2 5,107-57,50-12,-211 112,0-3,-2 0,-1-2,-1-1,-1-2,49-60,121-206,-187 276,47-92,-44 79,1 0,1 2,42-54,-53 76,18-18,-24 25,0-1,1 1,-1 0,1 0,-1-1,1 1,-1 0,1 0,-1 0,1-1,-1 1,1 0,-1 0,1 0,-1 0,1 0,-1 0,1 0,-1 0,1 0,-1 1,1-1,-1 0,1 0,-1 0,1 0,-1 1,1-1,-1 0,1 1,-1-1,0 0,1 1,-1-1,0 0,1 1,-1-1,0 1,1-1,-1 0,0 1,0-1,1 1,-1-1,0 1,0-1,0 1,0-1,0 1,0-1,0 1,0-1,0 1,0 0,4 24,-2 0,-1 0,-1 0,-3 28,0 8,25 657,3-496,56 224,82 211,-73-313,-68-259,3-1,4-1,61 123,-86-199,0 1,1-1,0 0,0 0,0 0,9 7,-13-13,1 1,-1-1,1 0,-1 0,1 0,-1 0,1 0,0-1,-1 1,1 0,0-1,0 1,0-1,-1 1,1-1,0 0,0 0,0 0,0 0,0 0,-1-1,1 1,0 0,0-1,0 1,-1-1,1 0,0 0,0 1,-1-1,1 0,-1-1,4-1,1-3,-1-1,1 1,-1-1,0 0,-1 0,1-1,-2 1,1-1,3-10,2-9,8-41,-6 18,1-4,-2 1,6-94,-15 107,0 3,-5-58,2 83,0 1,0 0,-1 0,0 0,-1 0,-1 0,1 1,-2-1,-8-12,5 10,-1 0,0 1,-1 1,0-1,-1 1,0 1,-1 0,0 1,0 1,-1 0,-17-7,21 11,0 1,0 0,0 1,0 0,0 0,0 1,-1 1,1 0,0 0,-1 1,1 0,0 1,0 0,0 0,0 1,0 1,0 0,-11 6,-114 72,83-48,-58 28,70-41,1 0,1 3,-42 34,34-25,-1-2,-1-2,-101 43,137-67,0-2,-24 4,29-6,0 0,0 0,0 0,0 1,0 0,0 1,1 0,-1 0,1 0,-1 0,-7 7,13-9,0-1,1 1,-1-1,1 1,-1 0,1-1,-1 1,1-1,-1 1,1 0,-1 0,1-1,0 1,-1 0,1-1,0 1,0 0,0 0,0 0,0-1,-1 1,1 0,1 0,-1 0,0-1,0 1,0 0,0 0,0 0,1-1,0 2,0 0,0-1,1 0,-1 1,1-1,0 0,-1 0,1 0,0 0,-1 0,1 0,0 0,3 0,6 2,1 0,0-1,13 1,62 1,0-4,159-20,166-56,-370 68,98-15,196-7,-258 25,0-4,144-36,108-67,-195 68,-87 31,-1-3,-1-1,46-26,-18 2,-2-4,94-76,-67 47,-31 25,-63 46,-1 0,0-1,-1 0,1 0,-1 0,0 0,0 0,0-1,0 1,-1-1,0 0,0 0,0 0,1-5,-2 7,-1 0,0 0,0 1,0-1,0 0,0 0,0 1,-1-1,1 0,-1 1,0-1,0 1,0-1,0 1,0-1,-1 1,1-1,-1 1,0 0,1 0,-1 0,0 0,0 0,0 0,0 1,-1-1,1 1,0-1,-5-1,-6-2,0 0,-1 1,1 1,-1 0,0 1,0 0,0 1,-20 1,21 0,-173 4,-107 25,-94 22,-1370 255,791-54,846-218,13-1,0 5,3 4,-101 57,-6 11,209-109,0 0,0 0,0 0,1 0,-1 0,0 0,0 1,1-1,-1 0,-2 4,4-5,0 1,0-1,0 0,0 0,0 1,0-1,0 0,0 1,0-1,0 0,0 1,0-1,0 0,0 0,0 1,1-1,-1 0,0 1,0-1,0 0,0 0,0 1,1-1,-1 0,0 0,0 0,1 1,-1-1,0 0,0 0,1 0,-1 0,0 0,0 1,1-1,-1 0,0 0,1 0,-1 0,0 0,1 0,6 1,0 1,0-2,0 1,1-1,9-1,100-9,155-34,138-57,72-33,194-63,2437-777,-2545 786,-114 32,-111 32,23-21,-31-23,-275 131,-2-2,88-78,-132 104,-1-2,-1 1,0-1,-1-1,-1 0,15-32,-10 14,-2-1,13-53,-20 59,-1 0,-2 1,-1-1,-1 0,-2 0,0 0,-3 0,0 0,-1 1,-18-51,3 23,-4 0,-1 2,-3 0,-44-61,-7 4,-6 3,-4 4,-5 5,-121-101,5 29,-257-160,66 86,330 207,-2 3,-1 3,-134-37,160 58,1 3,-1 1,-1 2,1 3,-1 2,1 2,-78 12,87-6,1 1,0 1,1 3,0 1,1 1,0 2,2 2,0 1,-58 46,36-16,3 2,2 3,-73 102,-111 214,59-40,-316 799,93 40,304-820,85-299,2 1,3 0,2 0,6 93,0-120,2-1,0-1,2 1,0-1,2 0,0 0,2-1,0-1,2 0,19 26,6 1,2-2,2-2,49 39,8-2,3-4,4-4,3-6,191 89,-123-81,3-8,274 65,308-5,12-84,-445-45,394-52,-505 23,-2-10,376-122,-501 131,-1-5,-2-3,90-57,-136 71,-2-3,-1-1,-1-1,-2-2,-1-2,-1-2,56-80,-44 40,-3-3,-3-1,-4-2,42-144,-31 43,30-226,4-369,-71 525,-25-278,6 424,-4 0,-37-143,42 223,-1 1,-1-1,-2 1,0 1,-27-41,27 50,-1 1,-1 0,0 1,-1 1,0 0,-1 1,0 1,-33-19,20 16,-1 2,-1 0,0 2,-34-7,-3 3,-73-5,-153 6,-83 38,78 16,-361 96,-275 158,665-187,6 10,-290 178,349-168,6 10,-355 318,203-83,34 25,304-381,-138 194,130-176,1 0,2 1,2 1,-18 56,31-83,0 0,1 0,0 1,0-1,1 0,0 1,1-1,0 1,1-1,0 0,0 1,1-1,0 0,1 0,0 0,0 0,1 0,0-1,0 0,1 1,12 13,0-1,2-1,0-1,28 22,92 57,141 66,161 45,153 14,481 68,28-102,-458-125,-88-43,-88-35,-230-7,-1-10,-1-11,334-104,-352 77,390-109,338-102,-696 193,-214 73,-1-1,-1-2,-1-2,0-1,-2-1,0-2,-2-1,49-49,477-434,38 51,-470 363,921-609,-520 385,-362 235,-145 76,-18 6,0 0,0 0,0 0,0 0,0 0,0 0,0 0,1 0,-1 0,0 0,0 0,0 0,0 0,0 0,0 0,0 0,1 0,-1 0,0 0,0 0,0 0,0 0,0 0,0 0,0 0,0 0,1 0,-1 0,0 0,0 0,0 0,0 0,0 1,0-1,0 0,0 0,0 0,0 0,0 0,0 0,0 0,1 0,-1 1,0-1,0 0,0 0,0 0,0 0,0 0,0 0,0 0,0 0,0 1,0-1,0 0,0 0,-20 23,-37 30,-124 89,-95 33,-30 2,-148 71,-131 52,-407 167,-1261 407,2250-873,-347 105,326-101,1 0,-46 2,56-7,1 0,0-1,0-1,-1 0,1-1,-21-7,16 3</inkml:trace>
</inkml:ink>
</file>

<file path=ppt/ink/ink11.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3-06-21T06:41:10"/>
    </inkml:context>
    <inkml:brush xml:id="br0">
      <inkml:brushProperty name="width" value="0.5" units="cm"/>
      <inkml:brushProperty name="height" value="1" units="cm"/>
      <inkml:brushProperty name="color" value="#000000"/>
      <inkml:brushProperty name="tip" value="rectangle"/>
      <inkml:brushProperty name="rasterOp" value="maskPen"/>
    </inkml:brush>
  </inkml:definitions>
  <inkml:trace contextRef="#ctx0" brushRef="#br0">1011 3,'-202'15,"68"-2,-417-4,514-10,26 2,-30-3,38 2,1 0,0-1,0 1,-1-1,1 1,0-1,0 0,0 0,0 0,0 0,0 0,0 0,-3-3,5 3,0 1,0 0,-1 0,1 0,0 0,0-1,0 1,0 0,0 0,0 0,0 0,0-1,0 1,0 0,0 0,0 0,0-1,0 1,0 0,0 0,0 0,0-1,0 1,0 0,0 0,0 0,0-1,0 1,0 0,0 0,0 0,1 0,-1-1,0 1,0 0,0 0,0 0,0 0,1 0,-1-1,0 1,0 0,1 0,12-6,14 1,55-1,108 6,-74 2,325-3,362 4,-431 13,-297-8,1 3,138 40,-115-20,137 46,-214-70,0-1,1-1,0-1,0-1,29 1,-157-7,-276 3,262 12,2 5,0 5,1 5,-198 75,-534 277,720-319,-31 16,141-67,0-1,0 0,-1-2,-21 5,128-9,1194-6,-693 6,131-2,-707-1,0 1,1-2,-1 0,0-1,0 0,0-1,0 0,-1-1,1 0,-1-1,0-1,-1 0,0 0,0-1,0-1,17-18,-23 20,-1 1,0-1,0 0,-1 0,0 0,0 0,-1-1,0 1,0-1,-1 0,1-12,0-11,-5-49,0 36,3 26,0-3,-1 0,-5-27,4 41,0 0,0 0,-1 0,0 0,0 0,0 0,-1 1,0-1,0 1,-6-6,-10-10,-1 0,-1 2,0 1,-2 1,0 0,-38-19,48 29,0 2,0 0,-1 1,1 0,-1 1,0 0,-1 2,1 0,-1 0,1 2,-1 0,1 0,-1 2,-16 2,14 1,-1-1,1 2,0 1,0 0,1 1,0 1,0 0,1 1,0 1,1 1,0 0,1 1,0 1,1 0,1 0,-13 19,-14 25,-50 101,82-139,0 1,1-1,2 2,0-1,1 0,1 1,1 0,2 30,0-21</inkml:trace>
</inkml:ink>
</file>

<file path=ppt/ink/ink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7:38:18"/>
    </inkml:context>
    <inkml:brush xml:id="br0">
      <inkml:brushProperty name="width" value="0.35" units="cm"/>
      <inkml:brushProperty name="height" value="0.35" units="cm"/>
      <inkml:brushProperty name="color" value="#000000"/>
    </inkml:brush>
  </inkml:definitions>
  <inkml:trace contextRef="#ctx0" brushRef="#br0">796 4829 24575,'709'-668'-14,"-493"469"-136,2680-2443-3618,-2504 2293 2785,-148 137 0,-116 109 0,-92 82 327,-35 21 648,-1 0 0,0 0 0,0 0 0,0 0 0,1 0 0,-1 0 0,0 0 0,0 0 1,0-1-1,1 1 0,-1 0 0,0 0 0,0 0 0,1 0 0,-1 0 0,0 0 0,0 1 0,1-1 0,-1 0 1,0 0-1,0 0 0,0 0 0,1 0 0,-1 0 0,0 0 0,0 0 0,0 0 0,1 1 0,-1-1 1,0 0-1,0 0 0,0 0 0,1 0 0,-1 1 0,0-1 0,0 0 0,0 0 0,0 0 0,0 1 1,0-1-1,0 0 0,0 0 0,1 0 0,-1 1 0,0-1 0,0 0 0,0 0 0,0 1 0,0-1 0,0 0 1,0 0-1,0 1 0,0-1 0,0 0 0,0 0 0,-1 0 0,1 1 0,0-1 0,0 0 0,0 0 1,0 1-1,0-1 0,0 0 0,-8 16-193,0-1 0,-1 0 0,-15 19 0,-171 223-648,-199 210 564,-155 150 255,-547 557-870,-76-59-492,820-820 409,96-99 116,252-193 852,-87 64 314,-103 59-1,171-115 266,-41 16 0,0-1 1257,31 0 802,47-30-1314,-2-2-1063,0-1-1,-1 0 1,16-14 0,152-138 737,229-249-328,230-281-1310,882-1111-1311,-900 1021 983,-170 194 0,-164 191 0,-250 343 671,-3 0 0,31-68 0,-62 117 292,-1 0 1,0 0-1,0 0 0,-1 0 0,1 0 1,0 0-1,-1 0 0,1-1 0,-1 1 0,1 0 1,-1 0-1,0-1 0,0 1 0,0 0 0,-1 0 1,1-1-1,0 1 0,-2-4 0,2 6 14,-1-1-1,0 1 0,1-1 1,-1 1-1,1 0 1,-1-1-1,0 1 0,1 0 1,-1-1-1,1 1 1,-1 0-1,0 0 0,1 0 1,-1 0-1,0 0 1,1 0-1,-1 0 0,0 0 1,0 0-1,1 0 1,-2 0-1,-27 11-101,-36 30 69,1 4 0,-61 56 1,-338 302-126,-190 201-655,255-229 256,-1808 1663-925,1828-1704 1651,123-111 654,175-155-315,-66 64-33,137-121-449,21-16 124,34-25 316,-1-3 1,63-59-1,1-3-39,266-224 562,99-97 0,34-38-328,-35 30-1310,-88 76-238,-100 95 434,-93 93 385,-175 147 74,1 0 0,0 0 0,33-16 0,-50 29 0,0 0 0,-1-1 0,1 1 0,0 0 0,0-1 0,-1 1 0,1 0 0,0 0 0,0 0 0,-1 0 0,1-1 0,0 1 0,0 0 0,-1 0 0,1 1 0,0-1 0,0 0 0,-1 0 0,1 0 0,0 0 0,0 1 0,-1-1 0,1 0 0,0 1 0,0 0 0,0 0 0,-1 0 0,0 0 0,1 0 0,-1 0 0,0 0 0,0 0 0,1 0 0,-1 1 0,0-1 0,0 0 0,0 0 0,-1 0 0,1 0 0,0 1 0,0-1 0,0 0 0,-2 2 0,-4 16 0,-2-1 0,0 1 0,-19 28 0,-215 308 220,-35-12 1526,40-75 1089,230-261-2721,-3 4 170,-14 15 284,23-25-502,0 0-1,0 0 1,1 1-1,-1-1 1,0 0-1,0 0 1,1 1-1,-1-1 1,1 0-1,-1 1 1,1-1 0,0 1-1,-1-1 1,1 0-1,0 1 1,0 2-1,1-3-25,-1-1 0,1 1 0,-1 0-1,1-1 1,-1 1 0,1 0 0,-1-1 0,1 1-1,0-1 1,-1 1 0,1-1 0,0 1 0,0-1-1,-1 0 1,1 1 0,0-1 0,0 0-1,0 0 1,0 0 0,-1 1 0,1-1 0,0 0-1,0 0 1,0 0 0,0 0 0,-1 0 0,1 0-1,2-1 1,29-4 436,-28 4-364,30-9 259,65-27 0,-74 26-265,0 1 1,1 1-1,0 1 1,51-8-1,-75 16-106,-1-1 0,0 1 0,1 0 0,-1-1 0,1 1 0,-1 0 0,0 0 0,1 0 0,-1 1 0,0-1 0,1 0 0,-1 0 0,0 1 0,1-1 0,-1 1 0,0-1 0,1 1 0,-1-1 0,0 1 0,0 0 0,0 0 0,0-1 0,0 1 0,0 0 0,0 0 0,0 0 0,0 0 0,0 1 0,0-1 0,0 0 0,-1 0 0,2 3 0,-2 1 0,0-1 0,0 1 0,0 0 0,0 0 0,-1-1 0,0 1 0,0 0 0,0 0 0,-1-1 0,0 1 0,-3 7 0,-15 27 0,-1 0 0,-27 35 0,-132 166-164,-450 495-1818,-39-12-573,556-602 2030,52-54 463,46-53 62,30-32 0,97-100 1966,-82 92-983,-30 26-976,0 0 1,0 0-1,0 0 0,0-1 0,0 1 1,0 0-1,0 0 0,0 0 0,0 0 1,0 0-1,1 0 0,-1 0 0,0 0 0,0 0 1,0 0-1,0 0 0,0 0 0,0 0 1,0 0-1,0 0 0,1 0 0,-1 0 0,0 0 1,0 0-1,0 0 0,0 0 0,0 0 1,0 0-1,0 0 0,0 0 0,1 0 1,-1 0-1,0 0 0,0 0 0,0 0 0,0 0 1,0 0-1,0 1 0,0-1 0,0 0 1,0 0-1,0 0 0,1 0 0,-1 0 0,0 0 1,0 0-1,0 0 0,0 0 0,0 0 1,0 1-1,0-1 0,0 0 0,0 0 1,0 0-1,0 0 0,0 0 0,0 0 0,0 0 1,0 0-1,0 1 0,0-1 0,0 0 1,0 0-1,0 0 0,0 0 0,0 0 1,0 0-1,-9 20 484,-68 95 391,-104 126-470,86-118-358,-740 978-2903,732-960 2398,91-122 388,35-44 54,159-203 9,221-317-163,2177-3082-5572,-2497 3505 4752,-76 107 511,-27 35 112,-108 128 145,-98 112 39,-853 912-244,1059-1153 747,2 0 1,1 1 0,0 1-1,1 0 1,1 1 0,2 1-1,0 0 1,-15 38 0,-113 275 3112,-225 386 1,354-700-3125,8-13-208,0-1 1,-1 0-1,0 0 1,0-1-1,-1 1 1,-7 6-1,22-35-89,150-240-19,-68 119-9,261-408-37,-336 526 46,-9 13 0,0 0 0,0-1 0,-1 1 0,5-16 0,-11 27 0,0 0 0,0 0 0,-1 0 0,1 0 0,0 0 0,0-1 0,0 1 0,-1 0 0,1 0 0,0 0 0,0 0 0,-1 0 0,1 0 0,0 0 0,0 0 0,-1 0 0,1 0 0,0 0 0,0 0 0,-1 0 0,1 0 0,0 0 0,0 0 0,0 1 0,-1-1 0,1 0 0,0 0 0,0 0 0,0 0 0,-1 0 0,1 1 0,0-1 0,0 0 0,0 0 0,0 0 0,-1 0 0,1 1 0,0-1 0,0 0 0,0 0 0,0 0 0,0 1 0,0-1 0,-1 0 0,-14 13 0,-50 57 185,21-22 98,-3-1 1,-58 45-1,48-58-283,37-23 0,-30 21 0,-7 12 0,-66 69 0,-384 420-1196,257-263 567,-49 51 141,286-308 488,10-9 0,0 0 0,-1 0 0,1 0 0,-1-1 0,0 1 0,0-1 0,0 0 0,-1 0 0,1-1 0,-1 1 0,-8 3 0,13-6 0,-1 0 0,1 0 0,0 0 0,0 0 0,-1 0 0,1 0 0,0 0 0,-1 0 0,1 0 0,0 0 0,0 0 0,-1 0 0,1 0 1,0 0-1,0 0 0,-1-1 0,1 1 0,0 0 0,0 0 0,-1 0 0,1 0 0,0 0 0,0-1 0,-1 1 0,1 0 0,0 0 0,0 0 0,0-1 0,-1 1 0,1 0 0,0 0 0,0-1 0,0 1 1,0 0-1,0 0 0,0-1 0,0 1 0,-1 0 0,1 0 0,0-1 0,0 1 0,0 0 0,0 0 0,0-1 0,0 1 0,0 0 0,0-1 0,1 1 0,-1 0 0,0-1 0,4-14 162,5-4-36,0 0 0,1 1 0,1 0 0,1 1 0,1 0 0,15-16 1,99-91 928,-61 63-844,-37 32-211,22-18 0,-2-3 0,80-108 0,-85 104 0,-34 45 0,-2-1 0,1 0 0,-1-1 0,-1 0 0,9-17 0,5-15 0,-11 25 0,-1 0 0,-1-1 0,0-1 0,-1 1 0,-2-1 0,0 0 0,4-31 0,-9-3 0,1-15 0,-1 66 0,1 0 0,0 0 0,0 1 0,0-1 0,1 0 0,-1 1 0,1-1 0,-1 1 0,1-1 0,0 1 0,0 0 0,0 0 0,0 0 0,4-4 0,16-20 0,-17 11 0,0 0 0,-2 0 0,0-1 0,0 0 0,-2 1 0,0-1 0,0 0 0,-3-20 0,1 26 0,-1 128 0,-6 0 0,-39 191 0,-53 174-386,-36 178-219,128-622 605,3-17 0,0 0 0,2 1 0,0 0 0,2 0 0,2 40 0,-1-62 10,0 0-1,0-1 0,0 1 1,0 0-1,0 0 1,0-1-1,1 1 1,-1 0-1,0 0 1,1-1-1,-1 1 1,0 0-1,1-1 1,-1 1-1,1-1 1,-1 1-1,1 0 1,-1-1-1,1 1 1,0-1-1,-1 1 1,1-1-1,-1 0 0,1 1 1,0-1-1,0 0 1,0 1-1,1-1 38,0 0-1,0 0 0,0 0 0,0 0 1,0 0-1,0-1 0,0 1 1,0 0-1,0-1 0,0 0 0,2-1 1,15-7-17,0-1 1,-1-1-1,0-1 1,0-1 0,17-17-1,-2 4-43,418-370-610,-14-28-215,-318 307 776,74-83 1563,-193 200-1501,0 0 0,1-1 1,-1 1-1,0 0 1,0 0-1,1-1 0,-1 1 1,0 0-1,0 0 1,1-1-1,-1 1 1,0 0-1,1 0 0,-1 0 1,0 0-1,1-1 1,-1 1-1,0 0 0,1 0 1,-1 0-1,0 0 1,1 0-1,-1 0 1,0 0-1,1 0 0,-1 0 1,1 0-1,-1 0 1,0 0-1,1 0 0,-1 0 1,0 0-1,1 1 1,-1-1-1,0 0 1,1 0-1,-1 0 0,0 0 1,0 1-1,1-1 1,-1 0-1,0 0 0,1 1 1,-1-1-1,0 0 1,0 1-1,0-1 1,1 0-1,-1 0 0,0 1 1,0-1-1,0 0 1,0 1-1,0-1 0,1 0 1,-1 1-1,0-1 1,0 1-1,0-1 1,0 0-1,0 1 0,0-1 1,0 0-1,0 1 1,-1-1-1,1 0 0,0 1 1,0 30-7,-7-6 6,-2 0 0,0 0 0,-2-1 0,0-1 0,-25 38 0,15-24 0,-170 261 0,64-105 0,120-177 0,23-30 0,-12 10 0,210-207 0,-61 57 0,-49 48 0,99-89 0,-202 194 0,1-2 0,1 1 0,0-1 0,0 1 0,0-1 0,1 1 0,-1 0 0,0 1 0,1-1 0,0 0 0,-1 1 0,1 0 0,5-1 0,-8 2 0,-1 0 0,1 0 0,-1 0 0,0 0 0,1 0 0,-1 0 0,1 0 0,-1 1 0,0-1 0,1 0 0,-1 0 0,0 1 0,1-1 0,-1 0 0,0 0 0,1 1 0,-1-1 0,0 0 0,0 1 0,1-1 0,-1 0 0,0 1 0,0-1 0,0 1 0,1-1 0,-1 0 0,0 1 0,0-1 0,0 1 0,0-1 0,0 1 0,0-1 0,0 0 0,0 1 0,0-1 0,0 1 0,0-1 0,0 0 0,0 1 0,0 0 0,-3 9 0,0 0 0,0 1 0,-1-1 0,-1-1 0,1 1 0,-11 15 0,1-2 0,-92 157 0,-8-5 0,-159 187 0,135-198 0,129-152 0,9-12 0,0 1 0,0-1 0,0 0 0,0 0 0,0 0 0,0 0 0,0 0 0,-1 0 0,1 0 0,0 0 0,0 0 0,0 0 0,0 0 0,0 1 0,0-1 0,0 0 0,0 0 0,0 0 0,0 0 0,0 0 0,0 0 0,0 0 0,0 0 0,0 0 0,0 0 0,0 1 0,0-1 0,0 0 0,0 0 0,0 0 0,0 0 0,0 0 0,0 0 0,0 0 0,1 0 0,-1 0 0,0 0 0,0 1 0,0-1 0,0 0 0,0 0 0,0 0 0,0 0 0,0 0 0,0 0 0,0 0 0,0 0 0,0 0 0,1 0 0,-1 0 0,0 0 0,0 0 0,0 0 0,0 0 0,0 0 0,0 0 0,0 0 0,0 0 0,0 0 0,0 0 0,1 0 0,-1 0 0,0 0 0,39-21 0,62-50 0,119-108 0,-158 125 0,289-252-164,1142-1113-3783,-1425 1350 3893,28-25 49,-80 82 5,-16 12 0,0 0 0,0 0 0,0 0 0,0 0 0,0 0 0,0 0 0,0 0 0,0 0 0,0 0 0,0 0 0,0 1 0,0-1 0,0 0 0,0 0 0,0 0 0,0 0 0,0 0 0,0 0 0,0 0 0,0 0 0,0 0 0,0 0 0,0 1 0,0-1 0,0 0 0,0 0 0,0 0 0,0 0 0,0 0 0,0 0 0,0 0 0,0 0 0,0 0 0,0 0 0,0 1 0,0-1 0,0 0 0,0 0 0,1 0 0,-1 0 0,0 0 0,0 0 0,0 0 0,0 0 0,0 0 0,0 0 0,0 0 0,0 0 0,0 0 0,0 0 0,1 0 0,-1 0 0,0 0 0,0 0 0,0 0 0,0 0 0,0 0 0,0 0 0,0 0 0,0 0 0,0 0 0,1 0 0,-1 0 0,0 0 0,0 0 0,0 0 0,-21 37 0,-163 215 0,135-187 0,-171 227 85,-495 713 389,269-370-1341,326-458 1030,159-222 1216,58-55 0,14-13 178,59-107-1557,-163 210 0,-5 7 0,1 0 0,-1 0 0,0-1 0,0 1 0,0-1 0,-1 0 0,3-6 0,-4 10 0,0-1 0,0 1 0,0-1 0,0 1 0,0-1 0,0 1 0,0 0 0,0-1 0,0 1 0,-1-1 0,1 1 0,0-1 0,0 1 0,0 0 0,0-1 0,-1 1 0,1-1 0,0 1 0,0 0 0,-1-1 0,1 1 0,0 0 0,0-1 0,-1 1 0,1 0 0,0-1 0,-1 1 0,0 0 0,-1-1 0,1 1 0,-1-1 0,0 1 0,0 0 0,1 0 0,-1 0 0,0 0 0,0 0 0,1 0 0,-1 0 0,0 0 0,-1 1 0,-58 15 0,2 3 0,-75 34 0,31-12 0,41-16 0,-2-4 0,-122 25 0,181-45 0,0 0 0,1-1 0,-1 1 0,0-1 0,1 0 0,-1 0 0,0 0 0,1-1 0,-1 0 0,0 0 0,1 0 0,-6-2 0,7 1 0,1 0 0,-1-1 0,1 1 0,0 0 0,-1-1 0,1 0 0,0 1 0,1-1 0,-1 0 0,0 0 0,1 0 0,0 0 0,0 0 0,0-1 0,0 1 0,0 0 0,0 0 0,1-1 0,0 1 0,0-6 0,-2-17 0,2-1 0,1 0 0,5-30 0,40-177 0,135-367-1031,38 5-42,-153 431 1035,22-64 38,-79 197 0,-11 25 0,-10 18 0,-20 33 0,-27 52 0,24-36 0,-23 36 10,-415 696 269,333-531-311,77-142 22,49-91 10,-2-1 0,-28 36 0,44-62 8,-1-1 0,1 1 0,0-1 0,-1 1 0,1-1 0,0 1 0,-1-1 0,1 1 0,-1-1 1,1 1-1,-1-1 0,1 0 0,-1 1 0,1-1 0,-1 0 0,1 1 0,-1-1 0,0 0 0,1 0 1,-1 1-1,0-1 0,1 0 0,-1 0 0,1 0 0,-2 0 0,1 0 18,1-1 0,-1 1 1,1-1-1,-1 0 0,1 1 0,-1-1 0,1 1 0,0-1 0,-1 0 0,1 1 1,0-1-1,-1 0 0,1 1 0,0-1 0,0 0 0,0 1 0,-1-1 1,1-1-1,-2-46 1015,3 35-894,-5-5-147,1 1 0,-2-1 0,-1 1 0,0 0 0,-1 0 0,0 0 0,-17-25 0,10 18 0,14 22 0,-9-12 0,1 0 0,1 0 0,0-1 0,1 0 0,1-1 0,1 0 0,0 1 0,0-1 0,0-17 0,3 19 0,1-1 0,0 0 0,1 1 0,0-1 0,1 1 0,1-1 0,1 1 0,0 0 0,0 0 0,2 1 0,-1-1 0,15-22 0,40-53 0,3 2 0,3 4 0,144-138 0,-205 216 0,41-33 0,-44 36 0,0 1 0,0-1 0,0 1 0,0 0 0,0 0 0,0 0 0,0 0 0,1 0 0,-1 1 0,0-1 0,0 1 0,1-1 0,-1 1 0,0 0 0,1 0 0,-1 0 0,0 0 0,1 0 0,-1 1 0,5 0 0,-6 0 0,-1 0 0,1-1 0,0 1 0,0 0 0,0-1 0,0 1 0,-1 0 0,1 0 0,0 0 0,-1-1 0,1 1 0,-1 0 0,1 0 0,-1 0 0,1 0 0,-1 0 0,0 0 0,0 0 0,1 0 0,-1 0 0,0 0 0,0 1 0,0-1 0,0 0 0,0 1 0,-1 8 0,0 0 0,-1-1 0,0 1 0,-1-1 0,-4 13 0,-37 89-18,-72 132 0,74-160-110,-171 325-691,-324 542-1115,-173 326-1047,562-982 1998,62-120 238,-60 125-722,139-284 1587,-6 14 481,45-75 320,109-172-414,152-237-585,161-285-682,1506-2885-2873,-1666 3010 2650,-96 173 0,-26 3 862,-159 392 434,-14 40 15,-2 8 58,-5 9-57,2 1 0,-1 0 1,-4 13-1,-100 213 1915,-140 280 427,-79 80 1261,310-563-3645,2 2 0,2 0 0,1 1-1,2 1 1,-16 71 0,28-106-279,1-1 0,-1 0 0,1 1 0,0-1 0,0 0 0,-1 1 0,2-1 0,-1 1 0,0-1 0,0 0 0,1 1 0,-1-1 0,1 0 0,0 0 0,-1 1 0,1-1 0,0 0 0,1 0 0,-1 0 0,0 0 0,0 0-1,1 0 1,-1 0 0,1-1 0,0 1 0,0 0 0,-1-1 0,1 0 0,0 1 0,0-1 0,0 0 0,0 0 0,1 0 0,-1 0 0,0 0 0,4 0 0,4 1 29,1-1 0,0 0 0,-1-1 0,1-1 0,0 1-1,-1-2 1,22-4 0,10-5-37,82-32 0,138-83-164,46-47-1382,557-417-1,-599 365 920,-207 162 627,-48 46 0,-20 23 0,-131 157 0,-298 403 0,-292 408-718,-82 124-2871</inkml:trace>
</inkml:ink>
</file>

<file path=ppt/ink/ink3.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3-06-20T17:39:16"/>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8405 11891,'0'2670,"-35"-2240,34-425,1 1,-1-1,0 1,-1-1,1 0,-1 0,0 0,0 1,-1-2,-2 6,4-9,1-1,0 0,0 0,0 0,0 0,0 0,0 0,0 0,0 0,-1 0,1 0,0 0,0 0,0 1,0-1,0 0,0 0,-1 0,1 0,0 0,0 0,0 0,0 0,0 0,0 0,-1 0,1-1,0 1,0 0,0 0,0 0,0 0,0 0,0 0,-1 0,1 0,0 0,0 0,0 0,0 0,0 0,0-1,0 1,0 0,0 0,0 0,0 0,0 0,-1 0,1-1,-3-10,0-11,1-132,3 75,5-73,30-356,36-648,22-509,100-2120,-123 2136,-22 342,-21 359,-20 317,-17 241,-14 157,20 212,-1 1,-1 0,-1 0,-1 1,-1-1,-12-22,10 27,0 0,-1 1,-1 0,0 0,-1 1,-25-19,-107-82,-122-101,-51-74,-116-98,262 252,-6 7,-366-196,368 239,-3 7,-3 8,-286-69,289 99,-2 9,0 7,-358 1,406 28,0 7,0 5,2 6,1 6,1 5,-142 58,153-43,3 6,2 4,3 5,-153 116,-437 444,610-538,-1330 1236,948-906,455-400,7-9,2 0,-1 1,1 0,0 1,1 0,0 0,0 0,-10 21,17-28,-1 0,1 0,0-1,0 1,0 0,0 0,0 0,0 0,0 0,1 0,-1-1,0 1,1 0,0 0,0 0,-1-1,1 1,0 0,0-1,0 1,1-1,-1 1,2 1,5 4,0 0,1 0,11 7,-11-9,217 130,-172-105,196 111,-30-16,361 201,10-27,-572-291,176 76,-162-72,1-1,0-2,61 8,-71-15,-1-1,1-1,0-1,0-1,-1-1,1-1,-1-2,0 0,0-1,-1-1,0-1,21-12,-11 2,4-2,43-33,-52 34,-17 14,-1-1,0-1,0 1,0-1,12-17,-8 5</inkml:trace>
</inkml:ink>
</file>

<file path=ppt/ink/ink4.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3-06-20T17:39:17"/>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5040 1101,'-140'-13,"-240"-34,-176-29,-707-132,6-88,947 186,291 102,-178-51,32 11,45 2,-65-21,159 61,-39-6,47 10,-1-1,1-1,0-1,-31-11,15-1,17 8,0 0,0 2,-1 0,0 1,0 0,-1 2,-30-4,21 6</inkml:trace>
</inkml:ink>
</file>

<file path=ppt/ink/ink5.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3-06-20T17:39:19"/>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1 1,'0'0</inkml:trace>
</inkml:ink>
</file>

<file path=ppt/ink/ink6.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3-06-21T06:34:0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0,'0'0</inkml:trace>
</inkml:ink>
</file>

<file path=ppt/ink/ink7.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3-06-21T06:34:0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0,'0'0</inkml:trace>
</inkml:ink>
</file>

<file path=ppt/ink/ink8.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3-06-21T06:34:0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0,'0'577,"0"-858,0 248</inkml:trace>
</inkml:ink>
</file>

<file path=ppt/ink/ink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6:34:14"/>
    </inkml:context>
    <inkml:brush xml:id="br0">
      <inkml:brushProperty name="width" value="0.35" units="cm"/>
      <inkml:brushProperty name="height" value="0.35" units="cm"/>
      <inkml:brushProperty name="color" value="#ffffff"/>
    </inkml:brush>
  </inkml:definitions>
  <inkml:trace contextRef="#ctx0" brushRef="#br0">448 2254 24575,'0'-1329'0,"-2"1296"0,-2 0 0,-1 1 0,-10-39 0,-2-7 0,-110-482 0,124 551 0,0 1 0,0 0 0,-1 1 0,0-1 0,0 1 0,-1 0 0,0 0 0,0 0 0,-1 0 0,0 1 0,0 0 0,-9-7 0,12 11 0,0 0 0,0 0 0,-1 0 0,1 0 0,-1 1 0,1-1 0,-1 1 0,0 0 0,0 0 0,1 0 0,-1 1 0,0-1 0,0 1 0,0 0 0,0 0 0,0 0 0,1 1 0,-1 0 0,0-1 0,0 1 0,0 0 0,1 1 0,-1-1 0,1 1 0,-1-1 0,1 1 0,-1 0 0,1 0 0,-4 4 0,2-2 0,1 0 0,-1 1 0,1 0 0,0 0 0,0 0 0,0 0 0,1 1 0,0-1 0,0 1 0,0 0 0,-3 11 0,-1 7 0,-6 44 0,7-29 0,-5 40 0,3 1 0,5 0 0,6 83 0,-1-34 0,-2 746-1365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650" b="1" i="0">
                <a:solidFill>
                  <a:schemeClr val="bg1"/>
                </a:solidFill>
                <a:latin typeface="Trebuchet MS" panose="020B0603020202020204"/>
                <a:cs typeface="Trebuchet MS" panose="020B0603020202020204"/>
              </a:defRPr>
            </a:lvl1pPr>
          </a:lstStyle>
          <a:p/>
        </p:txBody>
      </p:sp>
      <p:sp>
        <p:nvSpPr>
          <p:cNvPr id="3" name="Holder 3"/>
          <p:cNvSpPr>
            <a:spLocks noGrp="1"/>
          </p:cNvSpPr>
          <p:nvPr>
            <p:ph type="body" idx="1"/>
          </p:nvPr>
        </p:nvSpPr>
        <p:spPr/>
        <p:txBody>
          <a:bodyPr lIns="0" tIns="0" rIns="0" bIns="0"/>
          <a:lstStyle>
            <a:lvl1pPr>
              <a:defRPr sz="2450" b="0" i="0">
                <a:solidFill>
                  <a:schemeClr val="tx1"/>
                </a:solidFill>
                <a:latin typeface="Verdana" panose="020B0604030504040204"/>
                <a:cs typeface="Verdana" panose="020B0604030504040204"/>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650" b="1" i="0">
                <a:solidFill>
                  <a:schemeClr val="bg1"/>
                </a:solidFill>
                <a:latin typeface="Trebuchet MS" panose="020B0603020202020204"/>
                <a:cs typeface="Trebuchet MS" panose="020B0603020202020204"/>
              </a:defRPr>
            </a:lvl1pPr>
          </a:lstStyle>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650" b="1" i="0">
                <a:solidFill>
                  <a:schemeClr val="bg1"/>
                </a:solidFill>
                <a:latin typeface="Trebuchet MS" panose="020B0603020202020204"/>
                <a:cs typeface="Trebuchet MS" panose="020B060302020202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800598" y="0"/>
            <a:ext cx="10487025" cy="10287000"/>
          </a:xfrm>
          <a:custGeom>
            <a:avLst/>
            <a:gdLst/>
            <a:ahLst/>
            <a:cxnLst/>
            <a:rect l="l" t="t" r="r" b="b"/>
            <a:pathLst>
              <a:path w="10487025" h="10287000">
                <a:moveTo>
                  <a:pt x="10487024" y="10286999"/>
                </a:moveTo>
                <a:lnTo>
                  <a:pt x="0" y="10286999"/>
                </a:lnTo>
                <a:lnTo>
                  <a:pt x="0" y="0"/>
                </a:lnTo>
                <a:lnTo>
                  <a:pt x="10487024" y="0"/>
                </a:lnTo>
                <a:lnTo>
                  <a:pt x="10487024" y="10286999"/>
                </a:lnTo>
                <a:close/>
              </a:path>
            </a:pathLst>
          </a:custGeom>
          <a:solidFill>
            <a:srgbClr val="000000"/>
          </a:solidFill>
        </p:spPr>
        <p:txBody>
          <a:bodyPr wrap="square" lIns="0" tIns="0" rIns="0" bIns="0" rtlCol="0"/>
          <a:lstStyle/>
          <a:p/>
        </p:txBody>
      </p:sp>
      <p:pic>
        <p:nvPicPr>
          <p:cNvPr id="17" name="bg object 17"/>
          <p:cNvPicPr/>
          <p:nvPr/>
        </p:nvPicPr>
        <p:blipFill>
          <a:blip r:embed="rId2" cstate="print"/>
          <a:stretch>
            <a:fillRect/>
          </a:stretch>
        </p:blipFill>
        <p:spPr>
          <a:xfrm>
            <a:off x="11803098" y="3168760"/>
            <a:ext cx="581025" cy="539750"/>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076420" y="2068359"/>
            <a:ext cx="12135158" cy="734060"/>
          </a:xfrm>
          <a:prstGeom prst="rect">
            <a:avLst/>
          </a:prstGeom>
        </p:spPr>
        <p:txBody>
          <a:bodyPr wrap="square" lIns="0" tIns="0" rIns="0" bIns="0">
            <a:spAutoFit/>
          </a:bodyPr>
          <a:lstStyle>
            <a:lvl1pPr>
              <a:defRPr sz="4650" b="1" i="0">
                <a:solidFill>
                  <a:schemeClr val="bg1"/>
                </a:solidFill>
                <a:latin typeface="Trebuchet MS" panose="020B0603020202020204"/>
                <a:cs typeface="Trebuchet MS" panose="020B0603020202020204"/>
              </a:defRPr>
            </a:lvl1pPr>
          </a:lstStyle>
          <a:p/>
        </p:txBody>
      </p:sp>
      <p:sp>
        <p:nvSpPr>
          <p:cNvPr id="3" name="Holder 3"/>
          <p:cNvSpPr>
            <a:spLocks noGrp="1"/>
          </p:cNvSpPr>
          <p:nvPr>
            <p:ph type="body" idx="1"/>
          </p:nvPr>
        </p:nvSpPr>
        <p:spPr>
          <a:xfrm>
            <a:off x="4290607" y="4736310"/>
            <a:ext cx="9706784" cy="2307590"/>
          </a:xfrm>
          <a:prstGeom prst="rect">
            <a:avLst/>
          </a:prstGeom>
        </p:spPr>
        <p:txBody>
          <a:bodyPr wrap="square" lIns="0" tIns="0" rIns="0" bIns="0">
            <a:spAutoFit/>
          </a:bodyPr>
          <a:lstStyle>
            <a:lvl1pPr>
              <a:defRPr sz="2450" b="0" i="0">
                <a:solidFill>
                  <a:schemeClr val="tx1"/>
                </a:solidFill>
                <a:latin typeface="Verdana" panose="020B0604030504040204"/>
                <a:cs typeface="Verdana" panose="020B0604030504040204"/>
              </a:defRPr>
            </a:lvl1pPr>
          </a:lstStyle>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customXml" Target="../ink/ink5.xml"/><Relationship Id="rId8" Type="http://schemas.openxmlformats.org/officeDocument/2006/relationships/image" Target="../media/image5.png"/><Relationship Id="rId7" Type="http://schemas.openxmlformats.org/officeDocument/2006/relationships/customXml" Target="../ink/ink4.xml"/><Relationship Id="rId6" Type="http://schemas.openxmlformats.org/officeDocument/2006/relationships/image" Target="../media/image4.png"/><Relationship Id="rId5" Type="http://schemas.openxmlformats.org/officeDocument/2006/relationships/customXml" Target="../ink/ink3.xml"/><Relationship Id="rId4" Type="http://schemas.openxmlformats.org/officeDocument/2006/relationships/image" Target="../media/image3.png"/><Relationship Id="rId3" Type="http://schemas.openxmlformats.org/officeDocument/2006/relationships/customXml" Target="../ink/ink2.xml"/><Relationship Id="rId2" Type="http://schemas.openxmlformats.org/officeDocument/2006/relationships/image" Target="../media/image2.png"/><Relationship Id="rId12" Type="http://schemas.openxmlformats.org/officeDocument/2006/relationships/slideLayout" Target="../slideLayouts/slideLayout5.xml"/><Relationship Id="rId11" Type="http://schemas.openxmlformats.org/officeDocument/2006/relationships/image" Target="../media/image7.png"/><Relationship Id="rId10" Type="http://schemas.openxmlformats.org/officeDocument/2006/relationships/image" Target="../media/image6.png"/><Relationship Id="rId1" Type="http://schemas.openxmlformats.org/officeDocument/2006/relationships/customXml" Target="../ink/ink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0.png"/><Relationship Id="rId1" Type="http://schemas.openxmlformats.org/officeDocument/2006/relationships/customXml" Target="../ink/ink11.xml"/></Relationships>
</file>

<file path=ppt/slides/_rels/slide2.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customXml" Target="../ink/ink10.xml"/><Relationship Id="rId7" Type="http://schemas.openxmlformats.org/officeDocument/2006/relationships/image" Target="../media/image9.png"/><Relationship Id="rId6" Type="http://schemas.openxmlformats.org/officeDocument/2006/relationships/customXml" Target="../ink/ink9.xml"/><Relationship Id="rId5" Type="http://schemas.openxmlformats.org/officeDocument/2006/relationships/image" Target="../media/image8.png"/><Relationship Id="rId4" Type="http://schemas.openxmlformats.org/officeDocument/2006/relationships/customXml" Target="../ink/ink8.xml"/><Relationship Id="rId3" Type="http://schemas.openxmlformats.org/officeDocument/2006/relationships/customXml" Target="../ink/ink7.xml"/><Relationship Id="rId2" Type="http://schemas.openxmlformats.org/officeDocument/2006/relationships/image" Target="../media/image6.png"/><Relationship Id="rId11" Type="http://schemas.openxmlformats.org/officeDocument/2006/relationships/slideLayout" Target="../slideLayouts/slideLayout5.xml"/><Relationship Id="rId10" Type="http://schemas.openxmlformats.org/officeDocument/2006/relationships/image" Target="../media/image11.png"/><Relationship Id="rId1" Type="http://schemas.openxmlformats.org/officeDocument/2006/relationships/customXml" Target="../ink/ink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01412" y="4820997"/>
            <a:ext cx="9547225" cy="2524409"/>
          </a:xfrm>
          <a:prstGeom prst="rect">
            <a:avLst/>
          </a:prstGeom>
        </p:spPr>
        <p:txBody>
          <a:bodyPr vert="horz" wrap="square" lIns="0" tIns="15875" rIns="0" bIns="0" rtlCol="0">
            <a:spAutoFit/>
          </a:bodyPr>
          <a:lstStyle/>
          <a:p>
            <a:pPr marL="12700" marR="5080" algn="ctr">
              <a:lnSpc>
                <a:spcPct val="100000"/>
              </a:lnSpc>
              <a:spcBef>
                <a:spcPts val="125"/>
              </a:spcBef>
              <a:tabLst>
                <a:tab pos="4110990" algn="l"/>
              </a:tabLst>
            </a:pPr>
            <a:r>
              <a:rPr sz="8150" b="1" spc="455" dirty="0">
                <a:solidFill>
                  <a:srgbClr val="FFFFFF"/>
                </a:solidFill>
                <a:latin typeface="Times New Roman" panose="02020603050405020304"/>
                <a:cs typeface="Times New Roman" panose="02020603050405020304"/>
              </a:rPr>
              <a:t> </a:t>
            </a:r>
            <a:r>
              <a:rPr sz="8150" b="1" spc="260" dirty="0">
                <a:solidFill>
                  <a:srgbClr val="FFFFFF"/>
                </a:solidFill>
                <a:latin typeface="Times New Roman" panose="02020603050405020304"/>
                <a:cs typeface="Times New Roman" panose="02020603050405020304"/>
              </a:rPr>
              <a:t>Lawn </a:t>
            </a:r>
            <a:r>
              <a:rPr sz="8150" b="1" spc="345" dirty="0">
                <a:solidFill>
                  <a:srgbClr val="FFFFFF"/>
                </a:solidFill>
                <a:latin typeface="Times New Roman" panose="02020603050405020304"/>
                <a:cs typeface="Times New Roman" panose="02020603050405020304"/>
              </a:rPr>
              <a:t>Mower </a:t>
            </a:r>
            <a:r>
              <a:rPr sz="8150" b="1" spc="350" dirty="0">
                <a:solidFill>
                  <a:srgbClr val="FFFFFF"/>
                </a:solidFill>
                <a:latin typeface="Times New Roman" panose="02020603050405020304"/>
                <a:cs typeface="Times New Roman" panose="02020603050405020304"/>
              </a:rPr>
              <a:t> </a:t>
            </a:r>
            <a:r>
              <a:rPr sz="8150" b="1" spc="415" dirty="0">
                <a:solidFill>
                  <a:srgbClr val="FFFFFF"/>
                </a:solidFill>
                <a:latin typeface="Times New Roman" panose="02020603050405020304"/>
                <a:cs typeface="Times New Roman" panose="02020603050405020304"/>
              </a:rPr>
              <a:t>Robots</a:t>
            </a:r>
            <a:endParaRPr sz="8150" dirty="0">
              <a:latin typeface="Times New Roman" panose="02020603050405020304"/>
              <a:cs typeface="Times New Roman" panose="02020603050405020304"/>
            </a:endParaRPr>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11250545" y="1560882"/>
              <a:ext cx="3648960" cy="3493800"/>
            </p14:xfrm>
          </p:contentPart>
        </mc:Choice>
        <mc:Fallback xmlns="">
          <p:pic>
            <p:nvPicPr>
              <p:cNvPr id="6" name="Ink 5"/>
            </p:nvPicPr>
            <p:blipFill>
              <a:blip r:embed="rId2"/>
            </p:blipFill>
            <p:spPr>
              <a:xfrm>
                <a:off x="11250545" y="1560882"/>
                <a:ext cx="3648960" cy="349380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11575625" y="1634682"/>
              <a:ext cx="1953360" cy="2940120"/>
            </p14:xfrm>
          </p:contentPart>
        </mc:Choice>
        <mc:Fallback xmlns="">
          <p:pic>
            <p:nvPicPr>
              <p:cNvPr id="7" name="Ink 6"/>
            </p:nvPicPr>
            <p:blipFill>
              <a:blip r:embed="rId4"/>
            </p:blipFill>
            <p:spPr>
              <a:xfrm>
                <a:off x="11575625" y="1634682"/>
                <a:ext cx="1953360" cy="294012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Ink 8"/>
              <p14:cNvContentPartPr/>
              <p14:nvPr/>
            </p14:nvContentPartPr>
            <p14:xfrm>
              <a:off x="12839945" y="2589402"/>
              <a:ext cx="3202560" cy="5419800"/>
            </p14:xfrm>
          </p:contentPart>
        </mc:Choice>
        <mc:Fallback xmlns="">
          <p:pic>
            <p:nvPicPr>
              <p:cNvPr id="9" name="Ink 8"/>
            </p:nvPicPr>
            <p:blipFill>
              <a:blip r:embed="rId6"/>
            </p:blipFill>
            <p:spPr>
              <a:xfrm>
                <a:off x="12839945" y="2589402"/>
                <a:ext cx="3202560" cy="54198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Ink 9"/>
              <p14:cNvContentPartPr/>
              <p14:nvPr/>
            </p14:nvContentPartPr>
            <p14:xfrm>
              <a:off x="12099425" y="3693882"/>
              <a:ext cx="1814400" cy="396360"/>
            </p14:xfrm>
          </p:contentPart>
        </mc:Choice>
        <mc:Fallback xmlns="">
          <p:pic>
            <p:nvPicPr>
              <p:cNvPr id="10" name="Ink 9"/>
            </p:nvPicPr>
            <p:blipFill>
              <a:blip r:embed="rId8"/>
            </p:blipFill>
            <p:spPr>
              <a:xfrm>
                <a:off x="12099425" y="3693882"/>
                <a:ext cx="1814400" cy="39636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Ink 10"/>
              <p14:cNvContentPartPr/>
              <p14:nvPr/>
            </p14:nvContentPartPr>
            <p14:xfrm>
              <a:off x="10849145" y="5399922"/>
              <a:ext cx="360" cy="360"/>
            </p14:xfrm>
          </p:contentPart>
        </mc:Choice>
        <mc:Fallback xmlns="">
          <p:pic>
            <p:nvPicPr>
              <p:cNvPr id="11" name="Ink 10"/>
            </p:nvPicPr>
            <p:blipFill>
              <a:blip r:embed="rId10"/>
            </p:blipFill>
            <p:spPr>
              <a:xfrm>
                <a:off x="10849145" y="5399922"/>
                <a:ext cx="360" cy="360"/>
              </a:xfrm>
              <a:prstGeom prst="rect"/>
            </p:spPr>
          </p:pic>
        </mc:Fallback>
      </mc:AlternateContent>
      <p:sp>
        <p:nvSpPr>
          <p:cNvPr id="13" name="TextBox 12"/>
          <p:cNvSpPr txBox="1"/>
          <p:nvPr/>
        </p:nvSpPr>
        <p:spPr>
          <a:xfrm>
            <a:off x="10843858" y="2569137"/>
            <a:ext cx="6351923" cy="1077218"/>
          </a:xfrm>
          <a:prstGeom prst="rect">
            <a:avLst/>
          </a:prstGeom>
          <a:noFill/>
        </p:spPr>
        <p:txBody>
          <a:bodyPr wrap="square" rtlCol="0">
            <a:spAutoFit/>
          </a:bodyPr>
          <a:lstStyle/>
          <a:p>
            <a:r>
              <a:rPr lang="en-US" sz="3200" b="1" dirty="0">
                <a:solidFill>
                  <a:schemeClr val="bg1"/>
                </a:solidFill>
              </a:rPr>
              <a:t>21AIE213 - Robotic Operating Systems &amp; Robot Simulation</a:t>
            </a:r>
            <a:endParaRPr lang="en-US" sz="3200" b="1" dirty="0">
              <a:solidFill>
                <a:schemeClr val="bg1"/>
              </a:solidFill>
            </a:endParaRPr>
          </a:p>
        </p:txBody>
      </p:sp>
      <p:pic>
        <p:nvPicPr>
          <p:cNvPr id="12" name="Picture 11"/>
          <p:cNvPicPr>
            <a:picLocks noChangeAspect="1"/>
          </p:cNvPicPr>
          <p:nvPr/>
        </p:nvPicPr>
        <p:blipFill>
          <a:blip r:embed="rId11"/>
          <a:stretch>
            <a:fillRect/>
          </a:stretch>
        </p:blipFill>
        <p:spPr>
          <a:xfrm>
            <a:off x="456995" y="1638300"/>
            <a:ext cx="7084233" cy="4722822"/>
          </a:xfrm>
          <a:prstGeom prst="rect">
            <a:avLst/>
          </a:prstGeom>
        </p:spPr>
      </p:pic>
      <p:sp>
        <p:nvSpPr>
          <p:cNvPr id="14" name="Text Box 13"/>
          <p:cNvSpPr txBox="1"/>
          <p:nvPr/>
        </p:nvSpPr>
        <p:spPr>
          <a:xfrm>
            <a:off x="304800" y="7592060"/>
            <a:ext cx="8512810" cy="1383665"/>
          </a:xfrm>
          <a:prstGeom prst="rect">
            <a:avLst/>
          </a:prstGeom>
          <a:noFill/>
        </p:spPr>
        <p:txBody>
          <a:bodyPr wrap="square" rtlCol="0">
            <a:spAutoFit/>
          </a:bodyPr>
          <a:p>
            <a:r>
              <a:rPr lang="en-IN" altLang="en-US" sz="2800"/>
              <a:t>D. Mohammad Abdulla  	-  BL.EN.U4AIE21044</a:t>
            </a:r>
            <a:endParaRPr lang="en-IN" altLang="en-US" sz="2800"/>
          </a:p>
          <a:p>
            <a:r>
              <a:rPr lang="en-IN" altLang="en-US" sz="2800"/>
              <a:t>G .Tej Deep Reddy 		-  </a:t>
            </a:r>
            <a:r>
              <a:rPr lang="en-IN" altLang="en-US" sz="2800">
                <a:sym typeface="+mn-ea"/>
              </a:rPr>
              <a:t>BL.EN.U4AIE21048</a:t>
            </a:r>
            <a:endParaRPr lang="en-IN" altLang="en-US" sz="2800">
              <a:sym typeface="+mn-ea"/>
            </a:endParaRPr>
          </a:p>
          <a:p>
            <a:r>
              <a:rPr lang="en-IN" altLang="en-US" sz="2800">
                <a:sym typeface="+mn-ea"/>
              </a:rPr>
              <a:t>G. Mukesh venkata Sai	-  </a:t>
            </a:r>
            <a:r>
              <a:rPr lang="en-IN" altLang="en-US" sz="2800">
                <a:sym typeface="+mn-ea"/>
              </a:rPr>
              <a:t>BL.EN.U4AIE21050</a:t>
            </a:r>
            <a:r>
              <a:rPr lang="en-IN" altLang="en-US" sz="2800"/>
              <a:t>	</a:t>
            </a:r>
            <a:endParaRPr lang="en-IN" altLang="en-US" sz="2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1050925" y="306070"/>
            <a:ext cx="11170285" cy="88512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11642817" y="3259017"/>
              <a:ext cx="1201680" cy="346680"/>
            </p14:xfrm>
          </p:contentPart>
        </mc:Choice>
        <mc:Fallback xmlns="">
          <p:pic>
            <p:nvPicPr>
              <p:cNvPr id="2" name="Ink 1"/>
            </p:nvPicPr>
            <p:blipFill>
              <a:blip r:embed="rId2"/>
            </p:blipFill>
            <p:spPr>
              <a:xfrm>
                <a:off x="11642817" y="3259017"/>
                <a:ext cx="1201680" cy="346680"/>
              </a:xfrm>
              <a:prstGeom prst="rect"/>
            </p:spPr>
          </p:pic>
        </mc:Fallback>
      </mc:AlternateContent>
      <p:sp>
        <p:nvSpPr>
          <p:cNvPr id="4" name="TextBox 3"/>
          <p:cNvSpPr txBox="1"/>
          <p:nvPr/>
        </p:nvSpPr>
        <p:spPr>
          <a:xfrm>
            <a:off x="1676400" y="4220170"/>
            <a:ext cx="9144000" cy="923330"/>
          </a:xfrm>
          <a:prstGeom prst="rect">
            <a:avLst/>
          </a:prstGeom>
          <a:noFill/>
        </p:spPr>
        <p:txBody>
          <a:bodyPr wrap="square">
            <a:spAutoFit/>
          </a:bodyPr>
          <a:lstStyle/>
          <a:p>
            <a:r>
              <a:rPr lang="en-IN" sz="5400" dirty="0">
                <a:latin typeface="Times New Roman" panose="02020603050405020304" pitchFamily="18" charset="0"/>
                <a:cs typeface="Times New Roman" panose="02020603050405020304" pitchFamily="18" charset="0"/>
              </a:rPr>
              <a:t>THANK YOU</a:t>
            </a:r>
            <a:endParaRPr lang="en-IN" sz="54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9525000" y="4266337"/>
            <a:ext cx="9144000" cy="2400657"/>
          </a:xfrm>
          <a:prstGeom prst="rect">
            <a:avLst/>
          </a:prstGeom>
          <a:noFill/>
        </p:spPr>
        <p:txBody>
          <a:bodyPr wrap="square">
            <a:spAutoFit/>
          </a:bodyPr>
          <a:lstStyle/>
          <a:p>
            <a:r>
              <a:rPr lang="en-IN" sz="2500" dirty="0">
                <a:solidFill>
                  <a:schemeClr val="bg1"/>
                </a:solidFill>
              </a:rPr>
              <a:t>Presented by,</a:t>
            </a:r>
            <a:endParaRPr lang="en-IN" sz="2500" dirty="0">
              <a:solidFill>
                <a:schemeClr val="bg1"/>
              </a:solidFill>
            </a:endParaRPr>
          </a:p>
          <a:p>
            <a:r>
              <a:rPr lang="en-IN" sz="2500" dirty="0">
                <a:solidFill>
                  <a:schemeClr val="bg1"/>
                </a:solidFill>
              </a:rPr>
              <a:t>Team D-19</a:t>
            </a:r>
            <a:endParaRPr lang="en-IN" sz="2500" dirty="0">
              <a:solidFill>
                <a:schemeClr val="bg1"/>
              </a:solidFill>
            </a:endParaRPr>
          </a:p>
          <a:p>
            <a:r>
              <a:rPr lang="en-IN" sz="2500" dirty="0">
                <a:solidFill>
                  <a:schemeClr val="bg1"/>
                </a:solidFill>
              </a:rPr>
              <a:t>D. Mohammad Abdullah – BL.EN.U4AIE21044</a:t>
            </a:r>
            <a:endParaRPr lang="en-IN" sz="2500" dirty="0">
              <a:solidFill>
                <a:schemeClr val="bg1"/>
              </a:solidFill>
            </a:endParaRPr>
          </a:p>
          <a:p>
            <a:r>
              <a:rPr lang="en-IN" sz="2500" dirty="0">
                <a:solidFill>
                  <a:schemeClr val="bg1"/>
                </a:solidFill>
              </a:rPr>
              <a:t>G. Tejdeep Reddy – BL.EN.U4AIE21048</a:t>
            </a:r>
            <a:endParaRPr lang="en-IN" sz="2500" dirty="0">
              <a:solidFill>
                <a:schemeClr val="bg1"/>
              </a:solidFill>
            </a:endParaRPr>
          </a:p>
          <a:p>
            <a:r>
              <a:rPr lang="en-IN" sz="2500" dirty="0">
                <a:solidFill>
                  <a:schemeClr val="bg1"/>
                </a:solidFill>
              </a:rPr>
              <a:t>G. Mukesh Venkata Sai – BL.EN.U4AIE21050</a:t>
            </a:r>
            <a:endParaRPr lang="en-IN" sz="2500" dirty="0">
              <a:solidFill>
                <a:schemeClr val="bg1"/>
              </a:solidFill>
            </a:endParaRPr>
          </a:p>
          <a:p>
            <a:endParaRPr lang="en-IN" sz="25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11966457" y="3564657"/>
              <a:ext cx="360" cy="360"/>
            </p14:xfrm>
          </p:contentPart>
        </mc:Choice>
        <mc:Fallback xmlns="">
          <p:pic>
            <p:nvPicPr>
              <p:cNvPr id="2" name="Ink 1"/>
            </p:nvPicPr>
            <p:blipFill>
              <a:blip r:embed="rId2"/>
            </p:blipFill>
            <p:spPr>
              <a:xfrm>
                <a:off x="11966457" y="3564657"/>
                <a:ext cx="360" cy="36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Ink 2"/>
              <p14:cNvContentPartPr/>
              <p14:nvPr/>
            </p14:nvContentPartPr>
            <p14:xfrm>
              <a:off x="11966457" y="3564657"/>
              <a:ext cx="360" cy="360"/>
            </p14:xfrm>
          </p:contentPart>
        </mc:Choice>
        <mc:Fallback xmlns="">
          <p:pic>
            <p:nvPicPr>
              <p:cNvPr id="3" name="Ink 2"/>
            </p:nvPicPr>
            <p:blipFill>
              <a:blip r:embed="rId2"/>
            </p:blipFill>
            <p:spPr>
              <a:xfrm>
                <a:off x="11966457" y="3564657"/>
                <a:ext cx="360" cy="36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4" name="Ink 3"/>
              <p14:cNvContentPartPr/>
              <p14:nvPr/>
            </p14:nvContentPartPr>
            <p14:xfrm>
              <a:off x="11966457" y="3564657"/>
              <a:ext cx="360" cy="207720"/>
            </p14:xfrm>
          </p:contentPart>
        </mc:Choice>
        <mc:Fallback xmlns="">
          <p:pic>
            <p:nvPicPr>
              <p:cNvPr id="4" name="Ink 3"/>
            </p:nvPicPr>
            <p:blipFill>
              <a:blip r:embed="rId5"/>
            </p:blipFill>
            <p:spPr>
              <a:xfrm>
                <a:off x="11966457" y="3564657"/>
                <a:ext cx="360" cy="20772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Ink 4"/>
              <p14:cNvContentPartPr/>
              <p14:nvPr/>
            </p14:nvContentPartPr>
            <p14:xfrm>
              <a:off x="11871777" y="2978937"/>
              <a:ext cx="161280" cy="811440"/>
            </p14:xfrm>
          </p:contentPart>
        </mc:Choice>
        <mc:Fallback xmlns="">
          <p:pic>
            <p:nvPicPr>
              <p:cNvPr id="5" name="Ink 4"/>
            </p:nvPicPr>
            <p:blipFill>
              <a:blip r:embed="rId7"/>
            </p:blipFill>
            <p:spPr>
              <a:xfrm>
                <a:off x="11871777" y="2978937"/>
                <a:ext cx="161280" cy="81144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6" name="Ink 5"/>
              <p14:cNvContentPartPr/>
              <p14:nvPr/>
            </p14:nvContentPartPr>
            <p14:xfrm>
              <a:off x="11188857" y="2107377"/>
              <a:ext cx="5519880" cy="2042280"/>
            </p14:xfrm>
          </p:contentPart>
        </mc:Choice>
        <mc:Fallback xmlns="">
          <p:pic>
            <p:nvPicPr>
              <p:cNvPr id="6" name="Ink 5"/>
            </p:nvPicPr>
            <p:blipFill>
              <a:blip r:embed="rId9"/>
            </p:blipFill>
            <p:spPr>
              <a:xfrm>
                <a:off x="11188857" y="2107377"/>
                <a:ext cx="5519880" cy="2042280"/>
              </a:xfrm>
              <a:prstGeom prst="rect"/>
            </p:spPr>
          </p:pic>
        </mc:Fallback>
      </mc:AlternateContent>
      <p:sp>
        <p:nvSpPr>
          <p:cNvPr id="7" name="TextBox 6"/>
          <p:cNvSpPr txBox="1"/>
          <p:nvPr/>
        </p:nvSpPr>
        <p:spPr>
          <a:xfrm>
            <a:off x="1268454" y="2107377"/>
            <a:ext cx="5827377" cy="861774"/>
          </a:xfrm>
          <a:prstGeom prst="rect">
            <a:avLst/>
          </a:prstGeom>
          <a:noFill/>
        </p:spPr>
        <p:txBody>
          <a:bodyPr wrap="square" rtlCol="0">
            <a:spAutoFit/>
          </a:bodyPr>
          <a:lstStyle/>
          <a:p>
            <a:r>
              <a:rPr lang="en-IN" sz="5000" dirty="0">
                <a:latin typeface="Times New Roman" panose="02020603050405020304" pitchFamily="18" charset="0"/>
                <a:cs typeface="Times New Roman" panose="02020603050405020304" pitchFamily="18" charset="0"/>
              </a:rPr>
              <a:t>Problem Statement</a:t>
            </a:r>
            <a:endParaRPr lang="en-IN" sz="50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990600" y="3790377"/>
            <a:ext cx="6258339" cy="3554819"/>
          </a:xfrm>
          <a:prstGeom prst="rect">
            <a:avLst/>
          </a:prstGeom>
          <a:noFill/>
        </p:spPr>
        <p:txBody>
          <a:bodyPr wrap="square" rtlCol="0">
            <a:spAutoFit/>
          </a:bodyPr>
          <a:lstStyle/>
          <a:p>
            <a:r>
              <a:rPr lang="en-US" sz="2500" dirty="0"/>
              <a:t>Design and implement a lawn mowing robot using a custom-built differential drive robot. </a:t>
            </a:r>
            <a:endParaRPr lang="en-US" sz="2500" dirty="0"/>
          </a:p>
          <a:p>
            <a:r>
              <a:rPr lang="en-US" sz="2500" dirty="0"/>
              <a:t>The robot should traverse all the locations of the environment, the boundaries of the environment should be exclusively given as inputs in terms of boundary coordination, and also assume some static objects placed in the environment. The total number of laps should be taken as input.</a:t>
            </a:r>
            <a:endParaRPr lang="en-IN" sz="2500" dirty="0"/>
          </a:p>
        </p:txBody>
      </p:sp>
      <p:pic>
        <p:nvPicPr>
          <p:cNvPr id="9" name="Picture 8"/>
          <p:cNvPicPr>
            <a:picLocks noChangeAspect="1"/>
          </p:cNvPicPr>
          <p:nvPr/>
        </p:nvPicPr>
        <p:blipFill>
          <a:blip r:embed="rId10"/>
          <a:stretch>
            <a:fillRect/>
          </a:stretch>
        </p:blipFill>
        <p:spPr>
          <a:xfrm>
            <a:off x="9671216" y="2862899"/>
            <a:ext cx="7315200" cy="456120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144000" y="0"/>
            <a:ext cx="9144000" cy="10287000"/>
            <a:chOff x="9144000" y="0"/>
            <a:chExt cx="9144000" cy="10287000"/>
          </a:xfrm>
        </p:grpSpPr>
        <p:sp>
          <p:nvSpPr>
            <p:cNvPr id="3" name="object 3"/>
            <p:cNvSpPr/>
            <p:nvPr/>
          </p:nvSpPr>
          <p:spPr>
            <a:xfrm>
              <a:off x="9144000" y="0"/>
              <a:ext cx="9144000" cy="10287000"/>
            </a:xfrm>
            <a:custGeom>
              <a:avLst/>
              <a:gdLst/>
              <a:ahLst/>
              <a:cxnLst/>
              <a:rect l="l" t="t" r="r" b="b"/>
              <a:pathLst>
                <a:path w="9144000" h="10287000">
                  <a:moveTo>
                    <a:pt x="9143999" y="10286999"/>
                  </a:moveTo>
                  <a:lnTo>
                    <a:pt x="0" y="10286999"/>
                  </a:lnTo>
                  <a:lnTo>
                    <a:pt x="0" y="0"/>
                  </a:lnTo>
                  <a:lnTo>
                    <a:pt x="9143999" y="0"/>
                  </a:lnTo>
                  <a:lnTo>
                    <a:pt x="9143999" y="10286999"/>
                  </a:lnTo>
                  <a:close/>
                </a:path>
              </a:pathLst>
            </a:custGeom>
            <a:solidFill>
              <a:srgbClr val="000000"/>
            </a:solidFill>
          </p:spPr>
          <p:txBody>
            <a:bodyPr wrap="square" lIns="0" tIns="0" rIns="0" bIns="0" rtlCol="0"/>
            <a:lstStyle/>
            <a:p/>
          </p:txBody>
        </p:sp>
        <p:pic>
          <p:nvPicPr>
            <p:cNvPr id="4" name="object 4"/>
            <p:cNvPicPr/>
            <p:nvPr/>
          </p:nvPicPr>
          <p:blipFill>
            <a:blip r:embed="rId1" cstate="print"/>
            <a:stretch>
              <a:fillRect/>
            </a:stretch>
          </p:blipFill>
          <p:spPr>
            <a:xfrm>
              <a:off x="10453197" y="1143000"/>
              <a:ext cx="6496049" cy="7962899"/>
            </a:xfrm>
            <a:prstGeom prst="rect">
              <a:avLst/>
            </a:prstGeom>
          </p:spPr>
        </p:pic>
      </p:grpSp>
      <p:sp>
        <p:nvSpPr>
          <p:cNvPr id="5" name="object 5"/>
          <p:cNvSpPr txBox="1">
            <a:spLocks noGrp="1"/>
          </p:cNvSpPr>
          <p:nvPr>
            <p:ph type="title"/>
          </p:nvPr>
        </p:nvSpPr>
        <p:spPr>
          <a:xfrm>
            <a:off x="1438102" y="2129135"/>
            <a:ext cx="4511675" cy="782265"/>
          </a:xfrm>
          <a:prstGeom prst="rect">
            <a:avLst/>
          </a:prstGeom>
        </p:spPr>
        <p:txBody>
          <a:bodyPr vert="horz" wrap="square" lIns="0" tIns="12700" rIns="0" bIns="0" rtlCol="0">
            <a:spAutoFit/>
          </a:bodyPr>
          <a:lstStyle/>
          <a:p>
            <a:pPr marL="12700">
              <a:lnSpc>
                <a:spcPct val="100000"/>
              </a:lnSpc>
              <a:spcBef>
                <a:spcPts val="100"/>
              </a:spcBef>
            </a:pPr>
            <a:r>
              <a:rPr sz="5000" spc="285" dirty="0">
                <a:solidFill>
                  <a:srgbClr val="000000"/>
                </a:solidFill>
                <a:latin typeface="Times New Roman" panose="02020603050405020304"/>
                <a:cs typeface="Times New Roman" panose="02020603050405020304"/>
              </a:rPr>
              <a:t>Introduction</a:t>
            </a:r>
            <a:endParaRPr sz="5000" dirty="0">
              <a:latin typeface="Times New Roman" panose="02020603050405020304"/>
              <a:cs typeface="Times New Roman" panose="02020603050405020304"/>
            </a:endParaRPr>
          </a:p>
        </p:txBody>
      </p:sp>
      <p:sp>
        <p:nvSpPr>
          <p:cNvPr id="6" name="object 6"/>
          <p:cNvSpPr txBox="1"/>
          <p:nvPr/>
        </p:nvSpPr>
        <p:spPr>
          <a:xfrm>
            <a:off x="1433301" y="3251513"/>
            <a:ext cx="6286500" cy="3956468"/>
          </a:xfrm>
          <a:prstGeom prst="rect">
            <a:avLst/>
          </a:prstGeom>
        </p:spPr>
        <p:txBody>
          <a:bodyPr vert="horz" wrap="square" lIns="0" tIns="76835" rIns="0" bIns="0" rtlCol="0">
            <a:spAutoFit/>
          </a:bodyPr>
          <a:lstStyle/>
          <a:p>
            <a:pPr marL="355600" indent="-342900" algn="just">
              <a:lnSpc>
                <a:spcPct val="100000"/>
              </a:lnSpc>
              <a:spcBef>
                <a:spcPts val="605"/>
              </a:spcBef>
              <a:buFont typeface="Arial" panose="020B0604020202020204" pitchFamily="34" charset="0"/>
              <a:buChar char="•"/>
            </a:pPr>
            <a:r>
              <a:rPr sz="2450" spc="-60" dirty="0">
                <a:cs typeface="Verdana" panose="020B0604030504040204"/>
              </a:rPr>
              <a:t>L</a:t>
            </a:r>
            <a:r>
              <a:rPr sz="2450" spc="-135" dirty="0">
                <a:cs typeface="Verdana" panose="020B0604030504040204"/>
              </a:rPr>
              <a:t>a</a:t>
            </a:r>
            <a:r>
              <a:rPr sz="2450" spc="-85" dirty="0">
                <a:cs typeface="Verdana" panose="020B0604030504040204"/>
              </a:rPr>
              <a:t>w</a:t>
            </a:r>
            <a:r>
              <a:rPr sz="2450" spc="-40" dirty="0">
                <a:cs typeface="Verdana" panose="020B0604030504040204"/>
              </a:rPr>
              <a:t>n</a:t>
            </a:r>
            <a:r>
              <a:rPr sz="2450" spc="-140" dirty="0">
                <a:cs typeface="Verdana" panose="020B0604030504040204"/>
              </a:rPr>
              <a:t> </a:t>
            </a:r>
            <a:r>
              <a:rPr sz="2450" spc="10" dirty="0">
                <a:cs typeface="Verdana" panose="020B0604030504040204"/>
              </a:rPr>
              <a:t>m</a:t>
            </a:r>
            <a:r>
              <a:rPr sz="2450" spc="-105" dirty="0">
                <a:cs typeface="Verdana" panose="020B0604030504040204"/>
              </a:rPr>
              <a:t>o</a:t>
            </a:r>
            <a:r>
              <a:rPr sz="2450" spc="-125" dirty="0">
                <a:cs typeface="Verdana" panose="020B0604030504040204"/>
              </a:rPr>
              <a:t>w</a:t>
            </a:r>
            <a:r>
              <a:rPr sz="2450" spc="-70" dirty="0">
                <a:cs typeface="Verdana" panose="020B0604030504040204"/>
              </a:rPr>
              <a:t>e</a:t>
            </a:r>
            <a:r>
              <a:rPr sz="2450" spc="-155" dirty="0">
                <a:cs typeface="Verdana" panose="020B0604030504040204"/>
              </a:rPr>
              <a:t>r</a:t>
            </a:r>
            <a:r>
              <a:rPr sz="2450" spc="-140" dirty="0">
                <a:cs typeface="Verdana" panose="020B0604030504040204"/>
              </a:rPr>
              <a:t> </a:t>
            </a:r>
            <a:r>
              <a:rPr sz="2450" spc="-180" dirty="0">
                <a:cs typeface="Verdana" panose="020B0604030504040204"/>
              </a:rPr>
              <a:t>r</a:t>
            </a:r>
            <a:r>
              <a:rPr sz="2450" spc="-65" dirty="0">
                <a:cs typeface="Verdana" panose="020B0604030504040204"/>
              </a:rPr>
              <a:t>o</a:t>
            </a:r>
            <a:r>
              <a:rPr sz="2450" spc="-10" dirty="0">
                <a:cs typeface="Verdana" panose="020B0604030504040204"/>
              </a:rPr>
              <a:t>b</a:t>
            </a:r>
            <a:r>
              <a:rPr sz="2450" spc="-65" dirty="0">
                <a:cs typeface="Verdana" panose="020B0604030504040204"/>
              </a:rPr>
              <a:t>o</a:t>
            </a:r>
            <a:r>
              <a:rPr sz="2450" spc="-40" dirty="0">
                <a:cs typeface="Verdana" panose="020B0604030504040204"/>
              </a:rPr>
              <a:t>t</a:t>
            </a:r>
            <a:r>
              <a:rPr sz="2450" spc="-140" dirty="0">
                <a:cs typeface="Verdana" panose="020B0604030504040204"/>
              </a:rPr>
              <a:t>s</a:t>
            </a:r>
            <a:r>
              <a:rPr lang="en-IN" sz="2450" dirty="0">
                <a:cs typeface="Verdana" panose="020B0604030504040204"/>
              </a:rPr>
              <a:t> </a:t>
            </a:r>
            <a:r>
              <a:rPr sz="2450" spc="-15" dirty="0">
                <a:cs typeface="Verdana" panose="020B0604030504040204"/>
              </a:rPr>
              <a:t>a</a:t>
            </a:r>
            <a:r>
              <a:rPr sz="2450" spc="-90" dirty="0">
                <a:cs typeface="Verdana" panose="020B0604030504040204"/>
              </a:rPr>
              <a:t>r</a:t>
            </a:r>
            <a:r>
              <a:rPr sz="2450" spc="35" dirty="0">
                <a:cs typeface="Verdana" panose="020B0604030504040204"/>
              </a:rPr>
              <a:t>e</a:t>
            </a:r>
            <a:r>
              <a:rPr sz="2450" spc="-215" dirty="0">
                <a:cs typeface="Verdana" panose="020B0604030504040204"/>
              </a:rPr>
              <a:t> </a:t>
            </a:r>
            <a:r>
              <a:rPr sz="2450" spc="35" dirty="0">
                <a:cs typeface="Verdana" panose="020B0604030504040204"/>
              </a:rPr>
              <a:t>t</a:t>
            </a:r>
            <a:r>
              <a:rPr sz="2450" spc="125" dirty="0">
                <a:cs typeface="Verdana" panose="020B0604030504040204"/>
              </a:rPr>
              <a:t>h</a:t>
            </a:r>
            <a:r>
              <a:rPr sz="2450" spc="35" dirty="0">
                <a:cs typeface="Verdana" panose="020B0604030504040204"/>
              </a:rPr>
              <a:t>e</a:t>
            </a:r>
            <a:r>
              <a:rPr sz="2450" spc="-215" dirty="0">
                <a:cs typeface="Verdana" panose="020B0604030504040204"/>
              </a:rPr>
              <a:t> </a:t>
            </a:r>
            <a:r>
              <a:rPr sz="2450" spc="-10" dirty="0">
                <a:cs typeface="Verdana" panose="020B0604030504040204"/>
              </a:rPr>
              <a:t>l</a:t>
            </a:r>
            <a:r>
              <a:rPr sz="2450" spc="-15" dirty="0">
                <a:cs typeface="Verdana" panose="020B0604030504040204"/>
              </a:rPr>
              <a:t>at</a:t>
            </a:r>
            <a:r>
              <a:rPr sz="2450" spc="35" dirty="0">
                <a:cs typeface="Verdana" panose="020B0604030504040204"/>
              </a:rPr>
              <a:t>e</a:t>
            </a:r>
            <a:r>
              <a:rPr sz="2450" spc="-70" dirty="0">
                <a:cs typeface="Verdana" panose="020B0604030504040204"/>
              </a:rPr>
              <a:t>s</a:t>
            </a:r>
            <a:r>
              <a:rPr sz="2450" spc="35" dirty="0">
                <a:cs typeface="Verdana" panose="020B0604030504040204"/>
              </a:rPr>
              <a:t>t</a:t>
            </a:r>
            <a:r>
              <a:rPr sz="2450" spc="-215" dirty="0">
                <a:cs typeface="Verdana" panose="020B0604030504040204"/>
              </a:rPr>
              <a:t> </a:t>
            </a:r>
            <a:r>
              <a:rPr sz="2450" spc="-15" dirty="0">
                <a:cs typeface="Verdana" panose="020B0604030504040204"/>
              </a:rPr>
              <a:t>t</a:t>
            </a:r>
            <a:r>
              <a:rPr sz="2450" spc="35" dirty="0">
                <a:cs typeface="Verdana" panose="020B0604030504040204"/>
              </a:rPr>
              <a:t>e</a:t>
            </a:r>
            <a:r>
              <a:rPr sz="2450" spc="95" dirty="0">
                <a:cs typeface="Verdana" panose="020B0604030504040204"/>
              </a:rPr>
              <a:t>c</a:t>
            </a:r>
            <a:r>
              <a:rPr sz="2450" spc="125" dirty="0">
                <a:cs typeface="Verdana" panose="020B0604030504040204"/>
              </a:rPr>
              <a:t>hn</a:t>
            </a:r>
            <a:r>
              <a:rPr sz="2450" spc="60" dirty="0">
                <a:cs typeface="Verdana" panose="020B0604030504040204"/>
              </a:rPr>
              <a:t>o</a:t>
            </a:r>
            <a:r>
              <a:rPr sz="2450" spc="-10" dirty="0">
                <a:cs typeface="Verdana" panose="020B0604030504040204"/>
              </a:rPr>
              <a:t>l</a:t>
            </a:r>
            <a:r>
              <a:rPr sz="2450" spc="60" dirty="0">
                <a:cs typeface="Verdana" panose="020B0604030504040204"/>
              </a:rPr>
              <a:t>o</a:t>
            </a:r>
            <a:r>
              <a:rPr sz="2450" spc="30" dirty="0">
                <a:cs typeface="Verdana" panose="020B0604030504040204"/>
              </a:rPr>
              <a:t>gy</a:t>
            </a:r>
            <a:r>
              <a:rPr sz="2450" spc="-215" dirty="0">
                <a:cs typeface="Verdana" panose="020B0604030504040204"/>
              </a:rPr>
              <a:t> </a:t>
            </a:r>
            <a:r>
              <a:rPr sz="2450" spc="-10" dirty="0">
                <a:cs typeface="Verdana" panose="020B0604030504040204"/>
              </a:rPr>
              <a:t>i</a:t>
            </a:r>
            <a:r>
              <a:rPr sz="2450" spc="125" dirty="0">
                <a:cs typeface="Verdana" panose="020B0604030504040204"/>
              </a:rPr>
              <a:t>n</a:t>
            </a:r>
            <a:r>
              <a:rPr sz="2450" spc="-215" dirty="0">
                <a:cs typeface="Verdana" panose="020B0604030504040204"/>
              </a:rPr>
              <a:t> </a:t>
            </a:r>
            <a:r>
              <a:rPr sz="2450" spc="-10" dirty="0">
                <a:cs typeface="Verdana" panose="020B0604030504040204"/>
              </a:rPr>
              <a:t>l</a:t>
            </a:r>
            <a:r>
              <a:rPr sz="2450" spc="-40" dirty="0">
                <a:cs typeface="Verdana" panose="020B0604030504040204"/>
              </a:rPr>
              <a:t>a</a:t>
            </a:r>
            <a:r>
              <a:rPr sz="2450" spc="170" dirty="0">
                <a:cs typeface="Verdana" panose="020B0604030504040204"/>
              </a:rPr>
              <a:t>w</a:t>
            </a:r>
            <a:r>
              <a:rPr sz="2450" spc="125" dirty="0">
                <a:cs typeface="Verdana" panose="020B0604030504040204"/>
              </a:rPr>
              <a:t>n</a:t>
            </a:r>
            <a:r>
              <a:rPr sz="2450" spc="-215" dirty="0">
                <a:cs typeface="Verdana" panose="020B0604030504040204"/>
              </a:rPr>
              <a:t> </a:t>
            </a:r>
            <a:r>
              <a:rPr sz="2450" spc="114" dirty="0">
                <a:cs typeface="Verdana" panose="020B0604030504040204"/>
              </a:rPr>
              <a:t>c</a:t>
            </a:r>
            <a:r>
              <a:rPr sz="2450" spc="-15" dirty="0">
                <a:cs typeface="Verdana" panose="020B0604030504040204"/>
              </a:rPr>
              <a:t>a</a:t>
            </a:r>
            <a:r>
              <a:rPr sz="2450" spc="-90" dirty="0">
                <a:cs typeface="Verdana" panose="020B0604030504040204"/>
              </a:rPr>
              <a:t>r</a:t>
            </a:r>
            <a:r>
              <a:rPr sz="2450" spc="35" dirty="0">
                <a:cs typeface="Verdana" panose="020B0604030504040204"/>
              </a:rPr>
              <a:t>e</a:t>
            </a:r>
            <a:r>
              <a:rPr sz="2450" spc="-360" dirty="0">
                <a:cs typeface="Verdana" panose="020B0604030504040204"/>
              </a:rPr>
              <a:t>.  </a:t>
            </a:r>
            <a:endParaRPr lang="en-IN" sz="2450" spc="-360" dirty="0">
              <a:cs typeface="Verdana" panose="020B0604030504040204"/>
            </a:endParaRPr>
          </a:p>
          <a:p>
            <a:pPr marL="355600" marR="309245" indent="-342900" algn="just">
              <a:lnSpc>
                <a:spcPct val="117000"/>
              </a:lnSpc>
              <a:buFont typeface="Arial" panose="020B0604020202020204" pitchFamily="34" charset="0"/>
              <a:buChar char="•"/>
            </a:pPr>
            <a:r>
              <a:rPr sz="2450" spc="-90" dirty="0">
                <a:cs typeface="Verdana" panose="020B0604030504040204"/>
              </a:rPr>
              <a:t>T</a:t>
            </a:r>
            <a:r>
              <a:rPr sz="2450" spc="125" dirty="0">
                <a:cs typeface="Verdana" panose="020B0604030504040204"/>
              </a:rPr>
              <a:t>h</a:t>
            </a:r>
            <a:r>
              <a:rPr sz="2450" spc="35" dirty="0">
                <a:cs typeface="Verdana" panose="020B0604030504040204"/>
              </a:rPr>
              <a:t>e</a:t>
            </a:r>
            <a:r>
              <a:rPr sz="2450" spc="-70" dirty="0">
                <a:cs typeface="Verdana" panose="020B0604030504040204"/>
              </a:rPr>
              <a:t>s</a:t>
            </a:r>
            <a:r>
              <a:rPr sz="2450" spc="35" dirty="0">
                <a:cs typeface="Verdana" panose="020B0604030504040204"/>
              </a:rPr>
              <a:t>e</a:t>
            </a:r>
            <a:r>
              <a:rPr sz="2450" spc="-215" dirty="0">
                <a:cs typeface="Verdana" panose="020B0604030504040204"/>
              </a:rPr>
              <a:t> </a:t>
            </a:r>
            <a:r>
              <a:rPr sz="2450" spc="-90" dirty="0">
                <a:cs typeface="Verdana" panose="020B0604030504040204"/>
              </a:rPr>
              <a:t>r</a:t>
            </a:r>
            <a:r>
              <a:rPr sz="2450" spc="60" dirty="0">
                <a:cs typeface="Verdana" panose="020B0604030504040204"/>
              </a:rPr>
              <a:t>o</a:t>
            </a:r>
            <a:r>
              <a:rPr sz="2450" spc="150" dirty="0">
                <a:cs typeface="Verdana" panose="020B0604030504040204"/>
              </a:rPr>
              <a:t>b</a:t>
            </a:r>
            <a:r>
              <a:rPr sz="2450" spc="60" dirty="0">
                <a:cs typeface="Verdana" panose="020B0604030504040204"/>
              </a:rPr>
              <a:t>o</a:t>
            </a:r>
            <a:r>
              <a:rPr sz="2450" spc="35" dirty="0">
                <a:cs typeface="Verdana" panose="020B0604030504040204"/>
              </a:rPr>
              <a:t>t</a:t>
            </a:r>
            <a:r>
              <a:rPr sz="2450" spc="-70" dirty="0">
                <a:cs typeface="Verdana" panose="020B0604030504040204"/>
              </a:rPr>
              <a:t>s</a:t>
            </a:r>
            <a:r>
              <a:rPr sz="2450" spc="-215" dirty="0">
                <a:cs typeface="Verdana" panose="020B0604030504040204"/>
              </a:rPr>
              <a:t> </a:t>
            </a:r>
            <a:r>
              <a:rPr sz="2450" spc="-15" dirty="0">
                <a:cs typeface="Verdana" panose="020B0604030504040204"/>
              </a:rPr>
              <a:t>a</a:t>
            </a:r>
            <a:r>
              <a:rPr sz="2450" spc="-90" dirty="0">
                <a:cs typeface="Verdana" panose="020B0604030504040204"/>
              </a:rPr>
              <a:t>r</a:t>
            </a:r>
            <a:r>
              <a:rPr sz="2450" spc="35" dirty="0">
                <a:cs typeface="Verdana" panose="020B0604030504040204"/>
              </a:rPr>
              <a:t>e</a:t>
            </a:r>
            <a:r>
              <a:rPr sz="2450" spc="-215" dirty="0">
                <a:cs typeface="Verdana" panose="020B0604030504040204"/>
              </a:rPr>
              <a:t> </a:t>
            </a:r>
            <a:r>
              <a:rPr sz="2450" spc="150" dirty="0">
                <a:cs typeface="Verdana" panose="020B0604030504040204"/>
              </a:rPr>
              <a:t>d</a:t>
            </a:r>
            <a:r>
              <a:rPr sz="2450" spc="35" dirty="0">
                <a:cs typeface="Verdana" panose="020B0604030504040204"/>
              </a:rPr>
              <a:t>e</a:t>
            </a:r>
            <a:r>
              <a:rPr sz="2450" spc="-70" dirty="0">
                <a:cs typeface="Verdana" panose="020B0604030504040204"/>
              </a:rPr>
              <a:t>s</a:t>
            </a:r>
            <a:r>
              <a:rPr sz="2450" spc="-10" dirty="0">
                <a:cs typeface="Verdana" panose="020B0604030504040204"/>
              </a:rPr>
              <a:t>i</a:t>
            </a:r>
            <a:r>
              <a:rPr sz="2450" spc="145" dirty="0">
                <a:cs typeface="Verdana" panose="020B0604030504040204"/>
              </a:rPr>
              <a:t>gn</a:t>
            </a:r>
            <a:r>
              <a:rPr sz="2450" spc="35" dirty="0">
                <a:cs typeface="Verdana" panose="020B0604030504040204"/>
              </a:rPr>
              <a:t>e</a:t>
            </a:r>
            <a:r>
              <a:rPr sz="2450" spc="150" dirty="0">
                <a:cs typeface="Verdana" panose="020B0604030504040204"/>
              </a:rPr>
              <a:t>d</a:t>
            </a:r>
            <a:r>
              <a:rPr sz="2450" spc="-215" dirty="0">
                <a:cs typeface="Verdana" panose="020B0604030504040204"/>
              </a:rPr>
              <a:t> </a:t>
            </a:r>
            <a:r>
              <a:rPr sz="2450" spc="-15" dirty="0">
                <a:cs typeface="Verdana" panose="020B0604030504040204"/>
              </a:rPr>
              <a:t>t</a:t>
            </a:r>
            <a:r>
              <a:rPr sz="2450" spc="60" dirty="0">
                <a:cs typeface="Verdana" panose="020B0604030504040204"/>
              </a:rPr>
              <a:t>o</a:t>
            </a:r>
            <a:r>
              <a:rPr sz="2450" spc="-215" dirty="0">
                <a:cs typeface="Verdana" panose="020B0604030504040204"/>
              </a:rPr>
              <a:t> </a:t>
            </a:r>
            <a:r>
              <a:rPr lang="en-US" sz="2450" spc="-215" dirty="0">
                <a:cs typeface="Verdana" panose="020B0604030504040204"/>
              </a:rPr>
              <a:t>mow </a:t>
            </a:r>
            <a:r>
              <a:rPr sz="2450" spc="-10" dirty="0">
                <a:cs typeface="Verdana" panose="020B0604030504040204"/>
              </a:rPr>
              <a:t>l</a:t>
            </a:r>
            <a:r>
              <a:rPr sz="2450" spc="-40" dirty="0">
                <a:cs typeface="Verdana" panose="020B0604030504040204"/>
              </a:rPr>
              <a:t>a</a:t>
            </a:r>
            <a:r>
              <a:rPr sz="2450" spc="170" dirty="0">
                <a:cs typeface="Verdana" panose="020B0604030504040204"/>
              </a:rPr>
              <a:t>w</a:t>
            </a:r>
            <a:r>
              <a:rPr sz="2450" spc="125" dirty="0">
                <a:cs typeface="Verdana" panose="020B0604030504040204"/>
              </a:rPr>
              <a:t>n</a:t>
            </a:r>
            <a:r>
              <a:rPr sz="2450" spc="-70" dirty="0">
                <a:cs typeface="Verdana" panose="020B0604030504040204"/>
              </a:rPr>
              <a:t>s</a:t>
            </a:r>
            <a:r>
              <a:rPr sz="2450" spc="-215" dirty="0">
                <a:cs typeface="Verdana" panose="020B0604030504040204"/>
              </a:rPr>
              <a:t> </a:t>
            </a:r>
            <a:r>
              <a:rPr sz="2450" spc="-15" dirty="0">
                <a:cs typeface="Verdana" panose="020B0604030504040204"/>
              </a:rPr>
              <a:t>a</a:t>
            </a:r>
            <a:r>
              <a:rPr sz="2450" spc="95" dirty="0">
                <a:cs typeface="Verdana" panose="020B0604030504040204"/>
              </a:rPr>
              <a:t>u</a:t>
            </a:r>
            <a:r>
              <a:rPr sz="2450" spc="5" dirty="0">
                <a:cs typeface="Verdana" panose="020B0604030504040204"/>
              </a:rPr>
              <a:t>t</a:t>
            </a:r>
            <a:r>
              <a:rPr sz="2450" spc="60" dirty="0">
                <a:cs typeface="Verdana" panose="020B0604030504040204"/>
              </a:rPr>
              <a:t>o</a:t>
            </a:r>
            <a:r>
              <a:rPr sz="2450" spc="240" dirty="0">
                <a:cs typeface="Verdana" panose="020B0604030504040204"/>
              </a:rPr>
              <a:t>m</a:t>
            </a:r>
            <a:r>
              <a:rPr sz="2450" spc="-15" dirty="0">
                <a:cs typeface="Verdana" panose="020B0604030504040204"/>
              </a:rPr>
              <a:t>a</a:t>
            </a:r>
            <a:r>
              <a:rPr sz="2450" spc="35" dirty="0">
                <a:cs typeface="Verdana" panose="020B0604030504040204"/>
              </a:rPr>
              <a:t>t</a:t>
            </a:r>
            <a:r>
              <a:rPr sz="2450" spc="-10" dirty="0">
                <a:cs typeface="Verdana" panose="020B0604030504040204"/>
              </a:rPr>
              <a:t>i</a:t>
            </a:r>
            <a:r>
              <a:rPr sz="2450" spc="114" dirty="0">
                <a:cs typeface="Verdana" panose="020B0604030504040204"/>
              </a:rPr>
              <a:t>c</a:t>
            </a:r>
            <a:r>
              <a:rPr sz="2450" spc="-15" dirty="0">
                <a:cs typeface="Verdana" panose="020B0604030504040204"/>
              </a:rPr>
              <a:t>a</a:t>
            </a:r>
            <a:r>
              <a:rPr sz="2450" spc="-10" dirty="0">
                <a:cs typeface="Verdana" panose="020B0604030504040204"/>
              </a:rPr>
              <a:t>ll</a:t>
            </a:r>
            <a:r>
              <a:rPr sz="2450" spc="-195" dirty="0">
                <a:cs typeface="Verdana" panose="020B0604030504040204"/>
              </a:rPr>
              <a:t>y</a:t>
            </a:r>
            <a:r>
              <a:rPr sz="2450" spc="-370" dirty="0">
                <a:cs typeface="Verdana" panose="020B0604030504040204"/>
              </a:rPr>
              <a:t>,</a:t>
            </a:r>
            <a:r>
              <a:rPr lang="en-IN" sz="2450" spc="-215" dirty="0">
                <a:cs typeface="Verdana" panose="020B0604030504040204"/>
              </a:rPr>
              <a:t> </a:t>
            </a:r>
            <a:r>
              <a:rPr sz="2450" spc="170" dirty="0">
                <a:cs typeface="Verdana" panose="020B0604030504040204"/>
              </a:rPr>
              <a:t>f</a:t>
            </a:r>
            <a:r>
              <a:rPr sz="2450" spc="-90" dirty="0">
                <a:cs typeface="Verdana" panose="020B0604030504040204"/>
              </a:rPr>
              <a:t>r</a:t>
            </a:r>
            <a:r>
              <a:rPr sz="2450" spc="35" dirty="0">
                <a:cs typeface="Verdana" panose="020B0604030504040204"/>
              </a:rPr>
              <a:t>ee</a:t>
            </a:r>
            <a:r>
              <a:rPr sz="2450" spc="-10" dirty="0">
                <a:cs typeface="Verdana" panose="020B0604030504040204"/>
              </a:rPr>
              <a:t>i</a:t>
            </a:r>
            <a:r>
              <a:rPr sz="2450" spc="125" dirty="0">
                <a:cs typeface="Verdana" panose="020B0604030504040204"/>
              </a:rPr>
              <a:t>n</a:t>
            </a:r>
            <a:r>
              <a:rPr sz="2450" spc="170" dirty="0">
                <a:cs typeface="Verdana" panose="020B0604030504040204"/>
              </a:rPr>
              <a:t>g</a:t>
            </a:r>
            <a:r>
              <a:rPr lang="en-IN" sz="2450" spc="-215" dirty="0">
                <a:cs typeface="Verdana" panose="020B0604030504040204"/>
              </a:rPr>
              <a:t> </a:t>
            </a:r>
            <a:r>
              <a:rPr sz="2450" spc="114" dirty="0">
                <a:cs typeface="Verdana" panose="020B0604030504040204"/>
              </a:rPr>
              <a:t>u</a:t>
            </a:r>
            <a:r>
              <a:rPr sz="2450" spc="150" dirty="0">
                <a:cs typeface="Verdana" panose="020B0604030504040204"/>
              </a:rPr>
              <a:t>p</a:t>
            </a:r>
            <a:r>
              <a:rPr lang="en-IN" sz="2450" spc="-215" dirty="0">
                <a:cs typeface="Verdana" panose="020B0604030504040204"/>
              </a:rPr>
              <a:t> </a:t>
            </a:r>
            <a:r>
              <a:rPr sz="2450" spc="35" dirty="0">
                <a:cs typeface="Verdana" panose="020B0604030504040204"/>
              </a:rPr>
              <a:t>t</a:t>
            </a:r>
            <a:r>
              <a:rPr sz="2450" spc="-10" dirty="0">
                <a:cs typeface="Verdana" panose="020B0604030504040204"/>
              </a:rPr>
              <a:t>i</a:t>
            </a:r>
            <a:r>
              <a:rPr sz="2450" spc="240" dirty="0">
                <a:cs typeface="Verdana" panose="020B0604030504040204"/>
              </a:rPr>
              <a:t>m</a:t>
            </a:r>
            <a:r>
              <a:rPr sz="2450" spc="35" dirty="0">
                <a:cs typeface="Verdana" panose="020B0604030504040204"/>
              </a:rPr>
              <a:t>e</a:t>
            </a:r>
            <a:r>
              <a:rPr sz="2450" spc="-215" dirty="0">
                <a:cs typeface="Verdana" panose="020B0604030504040204"/>
              </a:rPr>
              <a:t> </a:t>
            </a:r>
            <a:r>
              <a:rPr sz="2450" spc="-50" dirty="0">
                <a:cs typeface="Verdana" panose="020B0604030504040204"/>
              </a:rPr>
              <a:t>f</a:t>
            </a:r>
            <a:r>
              <a:rPr sz="2450" spc="60" dirty="0">
                <a:cs typeface="Verdana" panose="020B0604030504040204"/>
              </a:rPr>
              <a:t>o</a:t>
            </a:r>
            <a:r>
              <a:rPr sz="2450" spc="-50" dirty="0">
                <a:cs typeface="Verdana" panose="020B0604030504040204"/>
              </a:rPr>
              <a:t>r </a:t>
            </a:r>
            <a:r>
              <a:rPr sz="2450" spc="65" dirty="0">
                <a:cs typeface="Verdana" panose="020B0604030504040204"/>
              </a:rPr>
              <a:t>homeowners </a:t>
            </a:r>
            <a:r>
              <a:rPr sz="2450" spc="85" dirty="0">
                <a:cs typeface="Verdana" panose="020B0604030504040204"/>
              </a:rPr>
              <a:t>and</a:t>
            </a:r>
            <a:r>
              <a:rPr lang="en-US" sz="2450" spc="85" dirty="0">
                <a:cs typeface="Verdana" panose="020B0604030504040204"/>
              </a:rPr>
              <a:t> </a:t>
            </a:r>
            <a:r>
              <a:rPr sz="2450" spc="75" dirty="0">
                <a:cs typeface="Verdana" panose="020B0604030504040204"/>
              </a:rPr>
              <a:t>reducing </a:t>
            </a:r>
            <a:r>
              <a:rPr sz="2450" spc="25" dirty="0">
                <a:cs typeface="Verdana" panose="020B0604030504040204"/>
              </a:rPr>
              <a:t>labor </a:t>
            </a:r>
            <a:r>
              <a:rPr sz="2450" spc="10" dirty="0">
                <a:cs typeface="Verdana" panose="020B0604030504040204"/>
              </a:rPr>
              <a:t>costs </a:t>
            </a:r>
            <a:r>
              <a:rPr sz="2450" spc="-850" dirty="0">
                <a:cs typeface="Verdana" panose="020B0604030504040204"/>
              </a:rPr>
              <a:t> </a:t>
            </a:r>
            <a:r>
              <a:rPr sz="2450" spc="-50" dirty="0">
                <a:cs typeface="Verdana" panose="020B0604030504040204"/>
              </a:rPr>
              <a:t>f</a:t>
            </a:r>
            <a:r>
              <a:rPr sz="2450" spc="60" dirty="0">
                <a:cs typeface="Verdana" panose="020B0604030504040204"/>
              </a:rPr>
              <a:t>o</a:t>
            </a:r>
            <a:r>
              <a:rPr sz="2450" spc="-55" dirty="0">
                <a:cs typeface="Verdana" panose="020B0604030504040204"/>
              </a:rPr>
              <a:t>r</a:t>
            </a:r>
            <a:r>
              <a:rPr sz="2450" spc="-215" dirty="0">
                <a:cs typeface="Verdana" panose="020B0604030504040204"/>
              </a:rPr>
              <a:t> </a:t>
            </a:r>
            <a:r>
              <a:rPr sz="2450" spc="150" dirty="0">
                <a:cs typeface="Verdana" panose="020B0604030504040204"/>
              </a:rPr>
              <a:t>b</a:t>
            </a:r>
            <a:r>
              <a:rPr sz="2450" spc="20" dirty="0">
                <a:cs typeface="Verdana" panose="020B0604030504040204"/>
              </a:rPr>
              <a:t>us</a:t>
            </a:r>
            <a:r>
              <a:rPr sz="2450" spc="-10" dirty="0">
                <a:cs typeface="Verdana" panose="020B0604030504040204"/>
              </a:rPr>
              <a:t>i</a:t>
            </a:r>
            <a:r>
              <a:rPr sz="2450" spc="125" dirty="0">
                <a:cs typeface="Verdana" panose="020B0604030504040204"/>
              </a:rPr>
              <a:t>n</a:t>
            </a:r>
            <a:r>
              <a:rPr sz="2450" spc="35" dirty="0">
                <a:cs typeface="Verdana" panose="020B0604030504040204"/>
              </a:rPr>
              <a:t>e</a:t>
            </a:r>
            <a:r>
              <a:rPr sz="2450" spc="-70" dirty="0">
                <a:cs typeface="Verdana" panose="020B0604030504040204"/>
              </a:rPr>
              <a:t>ss</a:t>
            </a:r>
            <a:r>
              <a:rPr sz="2450" spc="35" dirty="0">
                <a:cs typeface="Verdana" panose="020B0604030504040204"/>
              </a:rPr>
              <a:t>e</a:t>
            </a:r>
            <a:r>
              <a:rPr sz="2450" spc="-70" dirty="0">
                <a:cs typeface="Verdana" panose="020B0604030504040204"/>
              </a:rPr>
              <a:t>s</a:t>
            </a:r>
            <a:r>
              <a:rPr sz="2450" spc="-370" dirty="0">
                <a:cs typeface="Verdana" panose="020B0604030504040204"/>
              </a:rPr>
              <a:t>.</a:t>
            </a:r>
            <a:r>
              <a:rPr sz="2450" spc="-215" dirty="0">
                <a:cs typeface="Verdana" panose="020B0604030504040204"/>
              </a:rPr>
              <a:t> </a:t>
            </a:r>
            <a:endParaRPr lang="en-IN" sz="2450" spc="-215" dirty="0">
              <a:cs typeface="Verdana" panose="020B0604030504040204"/>
            </a:endParaRPr>
          </a:p>
          <a:p>
            <a:pPr marL="355600" marR="309245" indent="-342900" algn="just">
              <a:lnSpc>
                <a:spcPct val="117000"/>
              </a:lnSpc>
              <a:buFont typeface="Arial" panose="020B0604020202020204" pitchFamily="34" charset="0"/>
              <a:buChar char="•"/>
            </a:pPr>
            <a:r>
              <a:rPr sz="2450" spc="-90" dirty="0">
                <a:cs typeface="Verdana" panose="020B0604030504040204"/>
              </a:rPr>
              <a:t>T</a:t>
            </a:r>
            <a:r>
              <a:rPr sz="2450" spc="125" dirty="0">
                <a:cs typeface="Verdana" panose="020B0604030504040204"/>
              </a:rPr>
              <a:t>h</a:t>
            </a:r>
            <a:r>
              <a:rPr sz="2450" spc="35" dirty="0">
                <a:cs typeface="Verdana" panose="020B0604030504040204"/>
              </a:rPr>
              <a:t>e</a:t>
            </a:r>
            <a:r>
              <a:rPr sz="2450" spc="-215" dirty="0">
                <a:cs typeface="Verdana" panose="020B0604030504040204"/>
              </a:rPr>
              <a:t> </a:t>
            </a:r>
            <a:r>
              <a:rPr sz="2450" spc="150" dirty="0">
                <a:cs typeface="Verdana" panose="020B0604030504040204"/>
              </a:rPr>
              <a:t>b</a:t>
            </a:r>
            <a:r>
              <a:rPr sz="2450" spc="35" dirty="0">
                <a:cs typeface="Verdana" panose="020B0604030504040204"/>
              </a:rPr>
              <a:t>e</a:t>
            </a:r>
            <a:r>
              <a:rPr sz="2450" spc="125" dirty="0">
                <a:cs typeface="Verdana" panose="020B0604030504040204"/>
              </a:rPr>
              <a:t>n</a:t>
            </a:r>
            <a:r>
              <a:rPr sz="2450" spc="35" dirty="0">
                <a:cs typeface="Verdana" panose="020B0604030504040204"/>
              </a:rPr>
              <a:t>e</a:t>
            </a:r>
            <a:r>
              <a:rPr sz="2450" spc="170" dirty="0">
                <a:cs typeface="Verdana" panose="020B0604030504040204"/>
              </a:rPr>
              <a:t>ﬁ</a:t>
            </a:r>
            <a:r>
              <a:rPr sz="2450" spc="35" dirty="0">
                <a:cs typeface="Verdana" panose="020B0604030504040204"/>
              </a:rPr>
              <a:t>t</a:t>
            </a:r>
            <a:r>
              <a:rPr sz="2450" spc="-70" dirty="0">
                <a:cs typeface="Verdana" panose="020B0604030504040204"/>
              </a:rPr>
              <a:t>s</a:t>
            </a:r>
            <a:r>
              <a:rPr sz="2450" spc="-215" dirty="0">
                <a:cs typeface="Verdana" panose="020B0604030504040204"/>
              </a:rPr>
              <a:t> </a:t>
            </a:r>
            <a:r>
              <a:rPr sz="2450" spc="60" dirty="0">
                <a:cs typeface="Verdana" panose="020B0604030504040204"/>
              </a:rPr>
              <a:t>o</a:t>
            </a:r>
            <a:r>
              <a:rPr sz="2450" spc="-25" dirty="0">
                <a:cs typeface="Verdana" panose="020B0604030504040204"/>
              </a:rPr>
              <a:t>f</a:t>
            </a:r>
            <a:r>
              <a:rPr sz="2450" spc="-215" dirty="0">
                <a:cs typeface="Verdana" panose="020B0604030504040204"/>
              </a:rPr>
              <a:t> </a:t>
            </a:r>
            <a:r>
              <a:rPr sz="2450" spc="35" dirty="0">
                <a:cs typeface="Verdana" panose="020B0604030504040204"/>
              </a:rPr>
              <a:t>t</a:t>
            </a:r>
            <a:r>
              <a:rPr sz="2450" spc="125" dirty="0">
                <a:cs typeface="Verdana" panose="020B0604030504040204"/>
              </a:rPr>
              <a:t>h</a:t>
            </a:r>
            <a:r>
              <a:rPr sz="2450" spc="35" dirty="0">
                <a:cs typeface="Verdana" panose="020B0604030504040204"/>
              </a:rPr>
              <a:t>e</a:t>
            </a:r>
            <a:r>
              <a:rPr sz="2450" spc="-70" dirty="0">
                <a:cs typeface="Verdana" panose="020B0604030504040204"/>
              </a:rPr>
              <a:t>s</a:t>
            </a:r>
            <a:r>
              <a:rPr sz="2450" spc="25" dirty="0">
                <a:cs typeface="Verdana" panose="020B0604030504040204"/>
              </a:rPr>
              <a:t>e </a:t>
            </a:r>
            <a:r>
              <a:rPr sz="2450" spc="-90" dirty="0">
                <a:cs typeface="Verdana" panose="020B0604030504040204"/>
              </a:rPr>
              <a:t>r</a:t>
            </a:r>
            <a:r>
              <a:rPr sz="2450" spc="60" dirty="0">
                <a:cs typeface="Verdana" panose="020B0604030504040204"/>
              </a:rPr>
              <a:t>o</a:t>
            </a:r>
            <a:r>
              <a:rPr sz="2450" spc="150" dirty="0">
                <a:cs typeface="Verdana" panose="020B0604030504040204"/>
              </a:rPr>
              <a:t>b</a:t>
            </a:r>
            <a:r>
              <a:rPr sz="2450" spc="60" dirty="0">
                <a:cs typeface="Verdana" panose="020B0604030504040204"/>
              </a:rPr>
              <a:t>o</a:t>
            </a:r>
            <a:r>
              <a:rPr sz="2450" spc="35" dirty="0">
                <a:cs typeface="Verdana" panose="020B0604030504040204"/>
              </a:rPr>
              <a:t>t</a:t>
            </a:r>
            <a:r>
              <a:rPr sz="2450" spc="-70" dirty="0">
                <a:cs typeface="Verdana" panose="020B0604030504040204"/>
              </a:rPr>
              <a:t>s</a:t>
            </a:r>
            <a:r>
              <a:rPr sz="2450" spc="-215" dirty="0">
                <a:cs typeface="Verdana" panose="020B0604030504040204"/>
              </a:rPr>
              <a:t> </a:t>
            </a:r>
            <a:r>
              <a:rPr sz="2450" spc="-15" dirty="0">
                <a:cs typeface="Verdana" panose="020B0604030504040204"/>
              </a:rPr>
              <a:t>a</a:t>
            </a:r>
            <a:r>
              <a:rPr sz="2450" spc="-90" dirty="0">
                <a:cs typeface="Verdana" panose="020B0604030504040204"/>
              </a:rPr>
              <a:t>r</a:t>
            </a:r>
            <a:r>
              <a:rPr sz="2450" spc="35" dirty="0">
                <a:cs typeface="Verdana" panose="020B0604030504040204"/>
              </a:rPr>
              <a:t>e</a:t>
            </a:r>
            <a:r>
              <a:rPr sz="2450" spc="-215" dirty="0">
                <a:cs typeface="Verdana" panose="020B0604030504040204"/>
              </a:rPr>
              <a:t> </a:t>
            </a:r>
            <a:r>
              <a:rPr sz="2450" spc="125" dirty="0">
                <a:cs typeface="Verdana" panose="020B0604030504040204"/>
              </a:rPr>
              <a:t>n</a:t>
            </a:r>
            <a:r>
              <a:rPr sz="2450" spc="175" dirty="0">
                <a:cs typeface="Verdana" panose="020B0604030504040204"/>
              </a:rPr>
              <a:t>um</a:t>
            </a:r>
            <a:r>
              <a:rPr sz="2450" spc="35" dirty="0">
                <a:cs typeface="Verdana" panose="020B0604030504040204"/>
              </a:rPr>
              <a:t>e</a:t>
            </a:r>
            <a:r>
              <a:rPr sz="2450" spc="-90" dirty="0">
                <a:cs typeface="Verdana" panose="020B0604030504040204"/>
              </a:rPr>
              <a:t>r</a:t>
            </a:r>
            <a:r>
              <a:rPr sz="2450" spc="60" dirty="0">
                <a:cs typeface="Verdana" panose="020B0604030504040204"/>
              </a:rPr>
              <a:t>o</a:t>
            </a:r>
            <a:r>
              <a:rPr sz="2450" spc="114" dirty="0">
                <a:cs typeface="Verdana" panose="020B0604030504040204"/>
              </a:rPr>
              <a:t>u</a:t>
            </a:r>
            <a:r>
              <a:rPr sz="2450" spc="-70" dirty="0">
                <a:cs typeface="Verdana" panose="020B0604030504040204"/>
              </a:rPr>
              <a:t>s</a:t>
            </a:r>
            <a:r>
              <a:rPr sz="2450" spc="-215" dirty="0">
                <a:cs typeface="Verdana" panose="020B0604030504040204"/>
              </a:rPr>
              <a:t> </a:t>
            </a:r>
            <a:r>
              <a:rPr sz="2450" spc="-15" dirty="0">
                <a:cs typeface="Verdana" panose="020B0604030504040204"/>
              </a:rPr>
              <a:t>a</a:t>
            </a:r>
            <a:r>
              <a:rPr sz="2450" spc="125" dirty="0">
                <a:cs typeface="Verdana" panose="020B0604030504040204"/>
              </a:rPr>
              <a:t>n</a:t>
            </a:r>
            <a:r>
              <a:rPr sz="2450" spc="150" dirty="0">
                <a:cs typeface="Verdana" panose="020B0604030504040204"/>
              </a:rPr>
              <a:t>d</a:t>
            </a:r>
            <a:r>
              <a:rPr sz="2450" spc="-215" dirty="0">
                <a:cs typeface="Verdana" panose="020B0604030504040204"/>
              </a:rPr>
              <a:t> </a:t>
            </a:r>
            <a:r>
              <a:rPr sz="2450" spc="35" dirty="0">
                <a:cs typeface="Verdana" panose="020B0604030504040204"/>
              </a:rPr>
              <a:t>t</a:t>
            </a:r>
            <a:r>
              <a:rPr sz="2450" spc="125" dirty="0">
                <a:cs typeface="Verdana" panose="020B0604030504040204"/>
              </a:rPr>
              <a:t>h</a:t>
            </a:r>
            <a:r>
              <a:rPr sz="2450" spc="10" dirty="0">
                <a:cs typeface="Verdana" panose="020B0604030504040204"/>
              </a:rPr>
              <a:t>e</a:t>
            </a:r>
            <a:r>
              <a:rPr sz="2450" spc="-110" dirty="0">
                <a:cs typeface="Verdana" panose="020B0604030504040204"/>
              </a:rPr>
              <a:t>y</a:t>
            </a:r>
            <a:r>
              <a:rPr sz="2450" spc="-215" dirty="0">
                <a:cs typeface="Verdana" panose="020B0604030504040204"/>
              </a:rPr>
              <a:t> </a:t>
            </a:r>
            <a:r>
              <a:rPr sz="2450" spc="-15" dirty="0">
                <a:cs typeface="Verdana" panose="020B0604030504040204"/>
              </a:rPr>
              <a:t>a</a:t>
            </a:r>
            <a:r>
              <a:rPr sz="2450" spc="-90" dirty="0">
                <a:cs typeface="Verdana" panose="020B0604030504040204"/>
              </a:rPr>
              <a:t>r</a:t>
            </a:r>
            <a:r>
              <a:rPr sz="2450" spc="25" dirty="0">
                <a:cs typeface="Verdana" panose="020B0604030504040204"/>
              </a:rPr>
              <a:t>e </a:t>
            </a:r>
            <a:r>
              <a:rPr sz="2450" spc="150" dirty="0">
                <a:cs typeface="Verdana" panose="020B0604030504040204"/>
              </a:rPr>
              <a:t>q</a:t>
            </a:r>
            <a:r>
              <a:rPr sz="2450" spc="70" dirty="0">
                <a:cs typeface="Verdana" panose="020B0604030504040204"/>
              </a:rPr>
              <a:t>ui</a:t>
            </a:r>
            <a:r>
              <a:rPr sz="2450" spc="60" dirty="0">
                <a:cs typeface="Verdana" panose="020B0604030504040204"/>
              </a:rPr>
              <a:t>c</a:t>
            </a:r>
            <a:r>
              <a:rPr sz="2450" spc="35" dirty="0">
                <a:cs typeface="Verdana" panose="020B0604030504040204"/>
              </a:rPr>
              <a:t>k</a:t>
            </a:r>
            <a:r>
              <a:rPr sz="2450" spc="-10" dirty="0">
                <a:cs typeface="Verdana" panose="020B0604030504040204"/>
              </a:rPr>
              <a:t>l</a:t>
            </a:r>
            <a:r>
              <a:rPr sz="2450" spc="-110" dirty="0">
                <a:cs typeface="Verdana" panose="020B0604030504040204"/>
              </a:rPr>
              <a:t>y</a:t>
            </a:r>
            <a:r>
              <a:rPr sz="2450" spc="-215" dirty="0">
                <a:cs typeface="Verdana" panose="020B0604030504040204"/>
              </a:rPr>
              <a:t> </a:t>
            </a:r>
            <a:r>
              <a:rPr sz="2450" spc="150" dirty="0">
                <a:cs typeface="Verdana" panose="020B0604030504040204"/>
              </a:rPr>
              <a:t>b</a:t>
            </a:r>
            <a:r>
              <a:rPr sz="2450" spc="35" dirty="0">
                <a:cs typeface="Verdana" panose="020B0604030504040204"/>
              </a:rPr>
              <a:t>e</a:t>
            </a:r>
            <a:r>
              <a:rPr sz="2450" spc="90" dirty="0">
                <a:cs typeface="Verdana" panose="020B0604030504040204"/>
              </a:rPr>
              <a:t>c</a:t>
            </a:r>
            <a:r>
              <a:rPr sz="2450" spc="60" dirty="0">
                <a:cs typeface="Verdana" panose="020B0604030504040204"/>
              </a:rPr>
              <a:t>o</a:t>
            </a:r>
            <a:r>
              <a:rPr sz="2450" spc="240" dirty="0">
                <a:cs typeface="Verdana" panose="020B0604030504040204"/>
              </a:rPr>
              <a:t>m</a:t>
            </a:r>
            <a:r>
              <a:rPr sz="2450" spc="-10" dirty="0">
                <a:cs typeface="Verdana" panose="020B0604030504040204"/>
              </a:rPr>
              <a:t>i</a:t>
            </a:r>
            <a:r>
              <a:rPr sz="2450" spc="125" dirty="0">
                <a:cs typeface="Verdana" panose="020B0604030504040204"/>
              </a:rPr>
              <a:t>n</a:t>
            </a:r>
            <a:r>
              <a:rPr sz="2450" spc="170" dirty="0">
                <a:cs typeface="Verdana" panose="020B0604030504040204"/>
              </a:rPr>
              <a:t>g</a:t>
            </a:r>
            <a:r>
              <a:rPr sz="2450" spc="-215" dirty="0">
                <a:cs typeface="Verdana" panose="020B0604030504040204"/>
              </a:rPr>
              <a:t> </a:t>
            </a:r>
            <a:r>
              <a:rPr sz="2450" spc="-15" dirty="0">
                <a:cs typeface="Verdana" panose="020B0604030504040204"/>
              </a:rPr>
              <a:t>a</a:t>
            </a:r>
            <a:r>
              <a:rPr sz="2450" spc="-215" dirty="0">
                <a:cs typeface="Verdana" panose="020B0604030504040204"/>
              </a:rPr>
              <a:t> </a:t>
            </a:r>
            <a:r>
              <a:rPr sz="2450" spc="150" dirty="0">
                <a:cs typeface="Verdana" panose="020B0604030504040204"/>
              </a:rPr>
              <a:t>p</a:t>
            </a:r>
            <a:r>
              <a:rPr sz="2450" spc="60" dirty="0">
                <a:cs typeface="Verdana" panose="020B0604030504040204"/>
              </a:rPr>
              <a:t>o</a:t>
            </a:r>
            <a:r>
              <a:rPr sz="2450" spc="150" dirty="0">
                <a:cs typeface="Verdana" panose="020B0604030504040204"/>
              </a:rPr>
              <a:t>p</a:t>
            </a:r>
            <a:r>
              <a:rPr sz="2450" spc="114" dirty="0">
                <a:cs typeface="Verdana" panose="020B0604030504040204"/>
              </a:rPr>
              <a:t>u</a:t>
            </a:r>
            <a:r>
              <a:rPr sz="2450" spc="-10" dirty="0">
                <a:cs typeface="Verdana" panose="020B0604030504040204"/>
              </a:rPr>
              <a:t>l</a:t>
            </a:r>
            <a:r>
              <a:rPr sz="2450" spc="-15" dirty="0">
                <a:cs typeface="Verdana" panose="020B0604030504040204"/>
              </a:rPr>
              <a:t>a</a:t>
            </a:r>
            <a:r>
              <a:rPr sz="2450" spc="-55" dirty="0">
                <a:cs typeface="Verdana" panose="020B0604030504040204"/>
              </a:rPr>
              <a:t>r</a:t>
            </a:r>
            <a:r>
              <a:rPr sz="2450" spc="-215" dirty="0">
                <a:cs typeface="Verdana" panose="020B0604030504040204"/>
              </a:rPr>
              <a:t> </a:t>
            </a:r>
            <a:r>
              <a:rPr sz="2450" spc="95" dirty="0">
                <a:cs typeface="Verdana" panose="020B0604030504040204"/>
              </a:rPr>
              <a:t>c</a:t>
            </a:r>
            <a:r>
              <a:rPr sz="2450" spc="125" dirty="0">
                <a:cs typeface="Verdana" panose="020B0604030504040204"/>
              </a:rPr>
              <a:t>h</a:t>
            </a:r>
            <a:r>
              <a:rPr sz="2450" spc="60" dirty="0">
                <a:cs typeface="Verdana" panose="020B0604030504040204"/>
              </a:rPr>
              <a:t>o</a:t>
            </a:r>
            <a:r>
              <a:rPr sz="2450" spc="-10" dirty="0">
                <a:cs typeface="Verdana" panose="020B0604030504040204"/>
              </a:rPr>
              <a:t>i</a:t>
            </a:r>
            <a:r>
              <a:rPr sz="2450" spc="90" dirty="0">
                <a:cs typeface="Verdana" panose="020B0604030504040204"/>
              </a:rPr>
              <a:t>c</a:t>
            </a:r>
            <a:r>
              <a:rPr sz="2450" spc="35" dirty="0">
                <a:cs typeface="Verdana" panose="020B0604030504040204"/>
              </a:rPr>
              <a:t>e</a:t>
            </a:r>
            <a:r>
              <a:rPr sz="2450" spc="-215" dirty="0">
                <a:cs typeface="Verdana" panose="020B0604030504040204"/>
              </a:rPr>
              <a:t> </a:t>
            </a:r>
            <a:r>
              <a:rPr sz="2450" spc="-50" dirty="0">
                <a:cs typeface="Verdana" panose="020B0604030504040204"/>
              </a:rPr>
              <a:t>f</a:t>
            </a:r>
            <a:r>
              <a:rPr sz="2450" spc="60" dirty="0">
                <a:cs typeface="Verdana" panose="020B0604030504040204"/>
              </a:rPr>
              <a:t>o</a:t>
            </a:r>
            <a:r>
              <a:rPr sz="2450" spc="-50" dirty="0">
                <a:cs typeface="Verdana" panose="020B0604030504040204"/>
              </a:rPr>
              <a:t>r </a:t>
            </a:r>
            <a:r>
              <a:rPr sz="2450" spc="-10" dirty="0">
                <a:cs typeface="Verdana" panose="020B0604030504040204"/>
              </a:rPr>
              <a:t>l</a:t>
            </a:r>
            <a:r>
              <a:rPr sz="2450" spc="-40" dirty="0">
                <a:cs typeface="Verdana" panose="020B0604030504040204"/>
              </a:rPr>
              <a:t>a</a:t>
            </a:r>
            <a:r>
              <a:rPr sz="2450" spc="170" dirty="0">
                <a:cs typeface="Verdana" panose="020B0604030504040204"/>
              </a:rPr>
              <a:t>w</a:t>
            </a:r>
            <a:r>
              <a:rPr sz="2450" spc="125" dirty="0">
                <a:cs typeface="Verdana" panose="020B0604030504040204"/>
              </a:rPr>
              <a:t>n</a:t>
            </a:r>
            <a:r>
              <a:rPr sz="2450" spc="-215" dirty="0">
                <a:cs typeface="Verdana" panose="020B0604030504040204"/>
              </a:rPr>
              <a:t> </a:t>
            </a:r>
            <a:r>
              <a:rPr sz="2450" spc="114" dirty="0">
                <a:cs typeface="Verdana" panose="020B0604030504040204"/>
              </a:rPr>
              <a:t>c</a:t>
            </a:r>
            <a:r>
              <a:rPr sz="2450" spc="-15" dirty="0">
                <a:cs typeface="Verdana" panose="020B0604030504040204"/>
              </a:rPr>
              <a:t>a</a:t>
            </a:r>
            <a:r>
              <a:rPr sz="2450" spc="-90" dirty="0">
                <a:cs typeface="Verdana" panose="020B0604030504040204"/>
              </a:rPr>
              <a:t>r</a:t>
            </a:r>
            <a:r>
              <a:rPr sz="2450" spc="35" dirty="0">
                <a:cs typeface="Verdana" panose="020B0604030504040204"/>
              </a:rPr>
              <a:t>e</a:t>
            </a:r>
            <a:r>
              <a:rPr sz="2450" spc="-215" dirty="0">
                <a:cs typeface="Verdana" panose="020B0604030504040204"/>
              </a:rPr>
              <a:t> </a:t>
            </a:r>
            <a:r>
              <a:rPr sz="2450" spc="240" dirty="0">
                <a:cs typeface="Verdana" panose="020B0604030504040204"/>
              </a:rPr>
              <a:t>m</a:t>
            </a:r>
            <a:r>
              <a:rPr sz="2450" spc="-15" dirty="0">
                <a:cs typeface="Verdana" panose="020B0604030504040204"/>
              </a:rPr>
              <a:t>a</a:t>
            </a:r>
            <a:r>
              <a:rPr sz="2450" spc="-10" dirty="0">
                <a:cs typeface="Verdana" panose="020B0604030504040204"/>
              </a:rPr>
              <a:t>i</a:t>
            </a:r>
            <a:r>
              <a:rPr sz="2450" spc="125" dirty="0">
                <a:cs typeface="Verdana" panose="020B0604030504040204"/>
              </a:rPr>
              <a:t>n</a:t>
            </a:r>
            <a:r>
              <a:rPr sz="2450" spc="-15" dirty="0">
                <a:cs typeface="Verdana" panose="020B0604030504040204"/>
              </a:rPr>
              <a:t>t</a:t>
            </a:r>
            <a:r>
              <a:rPr sz="2450" spc="35" dirty="0">
                <a:cs typeface="Verdana" panose="020B0604030504040204"/>
              </a:rPr>
              <a:t>e</a:t>
            </a:r>
            <a:r>
              <a:rPr sz="2450" spc="125" dirty="0">
                <a:cs typeface="Verdana" panose="020B0604030504040204"/>
              </a:rPr>
              <a:t>n</a:t>
            </a:r>
            <a:r>
              <a:rPr sz="2450" spc="-15" dirty="0">
                <a:cs typeface="Verdana" panose="020B0604030504040204"/>
              </a:rPr>
              <a:t>a</a:t>
            </a:r>
            <a:r>
              <a:rPr sz="2450" spc="125" dirty="0">
                <a:cs typeface="Verdana" panose="020B0604030504040204"/>
              </a:rPr>
              <a:t>n</a:t>
            </a:r>
            <a:r>
              <a:rPr sz="2450" spc="90" dirty="0">
                <a:cs typeface="Verdana" panose="020B0604030504040204"/>
              </a:rPr>
              <a:t>c</a:t>
            </a:r>
            <a:r>
              <a:rPr sz="2450" spc="35" dirty="0">
                <a:cs typeface="Verdana" panose="020B0604030504040204"/>
              </a:rPr>
              <a:t>e</a:t>
            </a:r>
            <a:r>
              <a:rPr sz="2450" spc="-370" dirty="0">
                <a:cs typeface="Verdana" panose="020B0604030504040204"/>
              </a:rPr>
              <a:t>.</a:t>
            </a:r>
            <a:endParaRPr sz="2450" dirty="0">
              <a:cs typeface="Verdana" panose="020B060403050404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144000" y="0"/>
            <a:ext cx="9144000" cy="10287000"/>
            <a:chOff x="9144000" y="0"/>
            <a:chExt cx="9144000" cy="10287000"/>
          </a:xfrm>
        </p:grpSpPr>
        <p:sp>
          <p:nvSpPr>
            <p:cNvPr id="3" name="object 3"/>
            <p:cNvSpPr/>
            <p:nvPr/>
          </p:nvSpPr>
          <p:spPr>
            <a:xfrm>
              <a:off x="9144000" y="0"/>
              <a:ext cx="9144000" cy="10287000"/>
            </a:xfrm>
            <a:custGeom>
              <a:avLst/>
              <a:gdLst/>
              <a:ahLst/>
              <a:cxnLst/>
              <a:rect l="l" t="t" r="r" b="b"/>
              <a:pathLst>
                <a:path w="9144000" h="10287000">
                  <a:moveTo>
                    <a:pt x="9143999" y="10286999"/>
                  </a:moveTo>
                  <a:lnTo>
                    <a:pt x="0" y="10286999"/>
                  </a:lnTo>
                  <a:lnTo>
                    <a:pt x="0" y="0"/>
                  </a:lnTo>
                  <a:lnTo>
                    <a:pt x="9143999" y="0"/>
                  </a:lnTo>
                  <a:lnTo>
                    <a:pt x="9143999" y="10286999"/>
                  </a:lnTo>
                  <a:close/>
                </a:path>
              </a:pathLst>
            </a:custGeom>
            <a:solidFill>
              <a:srgbClr val="000000"/>
            </a:solidFill>
          </p:spPr>
          <p:txBody>
            <a:bodyPr wrap="square" lIns="0" tIns="0" rIns="0" bIns="0" rtlCol="0"/>
            <a:lstStyle/>
            <a:p/>
          </p:txBody>
        </p:sp>
        <p:pic>
          <p:nvPicPr>
            <p:cNvPr id="4" name="object 4"/>
            <p:cNvPicPr/>
            <p:nvPr/>
          </p:nvPicPr>
          <p:blipFill>
            <a:blip r:embed="rId1" cstate="print"/>
            <a:stretch>
              <a:fillRect/>
            </a:stretch>
          </p:blipFill>
          <p:spPr>
            <a:xfrm>
              <a:off x="10453197" y="1143000"/>
              <a:ext cx="6496049" cy="7962899"/>
            </a:xfrm>
            <a:prstGeom prst="rect">
              <a:avLst/>
            </a:prstGeom>
          </p:spPr>
        </p:pic>
      </p:grpSp>
      <p:sp>
        <p:nvSpPr>
          <p:cNvPr id="5" name="object 5"/>
          <p:cNvSpPr txBox="1">
            <a:spLocks noGrp="1"/>
          </p:cNvSpPr>
          <p:nvPr>
            <p:ph type="title"/>
          </p:nvPr>
        </p:nvSpPr>
        <p:spPr>
          <a:xfrm>
            <a:off x="914400" y="2324100"/>
            <a:ext cx="10068098" cy="570028"/>
          </a:xfrm>
          <a:prstGeom prst="rect">
            <a:avLst/>
          </a:prstGeom>
        </p:spPr>
        <p:txBody>
          <a:bodyPr vert="horz" wrap="square" lIns="0" tIns="15875" rIns="0" bIns="0" rtlCol="0">
            <a:spAutoFit/>
          </a:bodyPr>
          <a:lstStyle/>
          <a:p>
            <a:pPr marL="12700">
              <a:lnSpc>
                <a:spcPct val="100000"/>
              </a:lnSpc>
              <a:spcBef>
                <a:spcPts val="125"/>
              </a:spcBef>
            </a:pPr>
            <a:r>
              <a:rPr lang="en-US" sz="3600" spc="120" dirty="0">
                <a:solidFill>
                  <a:srgbClr val="000000"/>
                </a:solidFill>
                <a:latin typeface="Times New Roman" panose="02020603050405020304"/>
                <a:cs typeface="Times New Roman" panose="02020603050405020304"/>
              </a:rPr>
              <a:t>How Lawn Mower Robots Work?</a:t>
            </a:r>
            <a:endParaRPr sz="3600" dirty="0">
              <a:latin typeface="Times New Roman" panose="02020603050405020304"/>
              <a:cs typeface="Times New Roman" panose="02020603050405020304"/>
            </a:endParaRPr>
          </a:p>
        </p:txBody>
      </p:sp>
      <p:sp>
        <p:nvSpPr>
          <p:cNvPr id="6" name="object 6"/>
          <p:cNvSpPr txBox="1"/>
          <p:nvPr/>
        </p:nvSpPr>
        <p:spPr>
          <a:xfrm>
            <a:off x="1433301" y="3251513"/>
            <a:ext cx="6311265" cy="4558940"/>
          </a:xfrm>
          <a:prstGeom prst="rect">
            <a:avLst/>
          </a:prstGeom>
        </p:spPr>
        <p:txBody>
          <a:bodyPr vert="horz" wrap="square" lIns="0" tIns="9525" rIns="0" bIns="0" rtlCol="0">
            <a:spAutoFit/>
          </a:bodyPr>
          <a:lstStyle/>
          <a:p>
            <a:pPr marL="355600" marR="5080" indent="-342900">
              <a:lnSpc>
                <a:spcPct val="118000"/>
              </a:lnSpc>
              <a:spcBef>
                <a:spcPts val="75"/>
              </a:spcBef>
              <a:buFont typeface="Arial" panose="020B0604020202020204" pitchFamily="34" charset="0"/>
              <a:buChar char="•"/>
            </a:pPr>
            <a:r>
              <a:rPr sz="2500" spc="90" dirty="0">
                <a:cs typeface="Verdana" panose="020B0604030504040204"/>
              </a:rPr>
              <a:t>L</a:t>
            </a:r>
            <a:r>
              <a:rPr sz="2500" spc="-40" dirty="0">
                <a:cs typeface="Verdana" panose="020B0604030504040204"/>
              </a:rPr>
              <a:t>a</a:t>
            </a:r>
            <a:r>
              <a:rPr sz="2500" spc="170" dirty="0">
                <a:cs typeface="Verdana" panose="020B0604030504040204"/>
              </a:rPr>
              <a:t>w</a:t>
            </a:r>
            <a:r>
              <a:rPr sz="2500" spc="125" dirty="0">
                <a:cs typeface="Verdana" panose="020B0604030504040204"/>
              </a:rPr>
              <a:t>n</a:t>
            </a:r>
            <a:r>
              <a:rPr sz="2500" spc="-215" dirty="0">
                <a:cs typeface="Verdana" panose="020B0604030504040204"/>
              </a:rPr>
              <a:t> </a:t>
            </a:r>
            <a:r>
              <a:rPr sz="2500" spc="240" dirty="0">
                <a:cs typeface="Verdana" panose="020B0604030504040204"/>
              </a:rPr>
              <a:t>m</a:t>
            </a:r>
            <a:r>
              <a:rPr sz="2500" spc="20" dirty="0">
                <a:cs typeface="Verdana" panose="020B0604030504040204"/>
              </a:rPr>
              <a:t>o</a:t>
            </a:r>
            <a:r>
              <a:rPr sz="2500" spc="130" dirty="0">
                <a:cs typeface="Verdana" panose="020B0604030504040204"/>
              </a:rPr>
              <a:t>w</a:t>
            </a:r>
            <a:r>
              <a:rPr sz="2500" spc="35" dirty="0">
                <a:cs typeface="Verdana" panose="020B0604030504040204"/>
              </a:rPr>
              <a:t>e</a:t>
            </a:r>
            <a:r>
              <a:rPr sz="2500" spc="-55" dirty="0">
                <a:cs typeface="Verdana" panose="020B0604030504040204"/>
              </a:rPr>
              <a:t>r</a:t>
            </a:r>
            <a:r>
              <a:rPr sz="2500" spc="-215" dirty="0">
                <a:cs typeface="Verdana" panose="020B0604030504040204"/>
              </a:rPr>
              <a:t> </a:t>
            </a:r>
            <a:r>
              <a:rPr sz="2500" spc="-90" dirty="0">
                <a:cs typeface="Verdana" panose="020B0604030504040204"/>
              </a:rPr>
              <a:t>r</a:t>
            </a:r>
            <a:r>
              <a:rPr sz="2500" spc="60" dirty="0">
                <a:cs typeface="Verdana" panose="020B0604030504040204"/>
              </a:rPr>
              <a:t>o</a:t>
            </a:r>
            <a:r>
              <a:rPr sz="2500" spc="150" dirty="0">
                <a:cs typeface="Verdana" panose="020B0604030504040204"/>
              </a:rPr>
              <a:t>b</a:t>
            </a:r>
            <a:r>
              <a:rPr sz="2500" spc="60" dirty="0">
                <a:cs typeface="Verdana" panose="020B0604030504040204"/>
              </a:rPr>
              <a:t>o</a:t>
            </a:r>
            <a:r>
              <a:rPr sz="2500" spc="35" dirty="0">
                <a:cs typeface="Verdana" panose="020B0604030504040204"/>
              </a:rPr>
              <a:t>t</a:t>
            </a:r>
            <a:r>
              <a:rPr sz="2500" spc="-70" dirty="0">
                <a:cs typeface="Verdana" panose="020B0604030504040204"/>
              </a:rPr>
              <a:t>s</a:t>
            </a:r>
            <a:r>
              <a:rPr sz="2500" spc="-215" dirty="0">
                <a:cs typeface="Verdana" panose="020B0604030504040204"/>
              </a:rPr>
              <a:t> </a:t>
            </a:r>
            <a:r>
              <a:rPr sz="2500" spc="114" dirty="0">
                <a:cs typeface="Verdana" panose="020B0604030504040204"/>
              </a:rPr>
              <a:t>u</a:t>
            </a:r>
            <a:r>
              <a:rPr sz="2500" spc="-70" dirty="0">
                <a:cs typeface="Verdana" panose="020B0604030504040204"/>
              </a:rPr>
              <a:t>s</a:t>
            </a:r>
            <a:r>
              <a:rPr sz="2500" spc="35" dirty="0">
                <a:cs typeface="Verdana" panose="020B0604030504040204"/>
              </a:rPr>
              <a:t>e</a:t>
            </a:r>
            <a:r>
              <a:rPr sz="2500" spc="-215" dirty="0">
                <a:cs typeface="Verdana" panose="020B0604030504040204"/>
              </a:rPr>
              <a:t> </a:t>
            </a:r>
            <a:r>
              <a:rPr sz="2500" spc="-80" dirty="0">
                <a:cs typeface="Verdana" panose="020B0604030504040204"/>
              </a:rPr>
              <a:t>G</a:t>
            </a:r>
            <a:r>
              <a:rPr sz="2500" spc="15" dirty="0">
                <a:cs typeface="Verdana" panose="020B0604030504040204"/>
              </a:rPr>
              <a:t>P</a:t>
            </a:r>
            <a:r>
              <a:rPr sz="2500" spc="-110" dirty="0">
                <a:cs typeface="Verdana" panose="020B0604030504040204"/>
              </a:rPr>
              <a:t>S  </a:t>
            </a:r>
            <a:r>
              <a:rPr sz="2500" spc="-40" dirty="0">
                <a:cs typeface="Verdana" panose="020B0604030504040204"/>
              </a:rPr>
              <a:t>n</a:t>
            </a:r>
            <a:r>
              <a:rPr sz="2500" spc="-135" dirty="0">
                <a:cs typeface="Verdana" panose="020B0604030504040204"/>
              </a:rPr>
              <a:t>a</a:t>
            </a:r>
            <a:r>
              <a:rPr sz="2500" spc="-114" dirty="0">
                <a:cs typeface="Verdana" panose="020B0604030504040204"/>
              </a:rPr>
              <a:t>v</a:t>
            </a:r>
            <a:r>
              <a:rPr sz="2500" spc="-95" dirty="0">
                <a:cs typeface="Verdana" panose="020B0604030504040204"/>
              </a:rPr>
              <a:t>i</a:t>
            </a:r>
            <a:r>
              <a:rPr sz="2500" spc="15" dirty="0">
                <a:cs typeface="Verdana" panose="020B0604030504040204"/>
              </a:rPr>
              <a:t>g</a:t>
            </a:r>
            <a:r>
              <a:rPr sz="2500" spc="-110" dirty="0">
                <a:cs typeface="Verdana" panose="020B0604030504040204"/>
              </a:rPr>
              <a:t>a</a:t>
            </a:r>
            <a:r>
              <a:rPr sz="2500" spc="-40" dirty="0">
                <a:cs typeface="Verdana" panose="020B0604030504040204"/>
              </a:rPr>
              <a:t>t</a:t>
            </a:r>
            <a:r>
              <a:rPr sz="2500" spc="-95" dirty="0">
                <a:cs typeface="Verdana" panose="020B0604030504040204"/>
              </a:rPr>
              <a:t>i</a:t>
            </a:r>
            <a:r>
              <a:rPr sz="2500" spc="-65" dirty="0">
                <a:cs typeface="Verdana" panose="020B0604030504040204"/>
              </a:rPr>
              <a:t>o</a:t>
            </a:r>
            <a:r>
              <a:rPr sz="2500" spc="-40" dirty="0">
                <a:cs typeface="Verdana" panose="020B0604030504040204"/>
              </a:rPr>
              <a:t>n</a:t>
            </a:r>
            <a:r>
              <a:rPr sz="2500" spc="-190" dirty="0">
                <a:cs typeface="Verdana" panose="020B0604030504040204"/>
              </a:rPr>
              <a:t> </a:t>
            </a:r>
            <a:r>
              <a:rPr sz="2500" spc="-15" dirty="0">
                <a:cs typeface="Verdana" panose="020B0604030504040204"/>
              </a:rPr>
              <a:t>a</a:t>
            </a:r>
            <a:r>
              <a:rPr sz="2500" spc="125" dirty="0">
                <a:cs typeface="Verdana" panose="020B0604030504040204"/>
              </a:rPr>
              <a:t>n</a:t>
            </a:r>
            <a:r>
              <a:rPr sz="2500" spc="150" dirty="0">
                <a:cs typeface="Verdana" panose="020B0604030504040204"/>
              </a:rPr>
              <a:t>d</a:t>
            </a:r>
            <a:r>
              <a:rPr sz="2500" spc="-215" dirty="0">
                <a:cs typeface="Verdana" panose="020B0604030504040204"/>
              </a:rPr>
              <a:t> </a:t>
            </a:r>
            <a:r>
              <a:rPr sz="2500" dirty="0">
                <a:cs typeface="Verdana" panose="020B0604030504040204"/>
              </a:rPr>
              <a:t>m</a:t>
            </a:r>
            <a:r>
              <a:rPr sz="2500" spc="-110" dirty="0">
                <a:cs typeface="Verdana" panose="020B0604030504040204"/>
              </a:rPr>
              <a:t>a</a:t>
            </a:r>
            <a:r>
              <a:rPr sz="2500" spc="-10" dirty="0">
                <a:cs typeface="Verdana" panose="020B0604030504040204"/>
              </a:rPr>
              <a:t>pp</a:t>
            </a:r>
            <a:r>
              <a:rPr sz="2500" spc="-95" dirty="0">
                <a:cs typeface="Verdana" panose="020B0604030504040204"/>
              </a:rPr>
              <a:t>i</a:t>
            </a:r>
            <a:r>
              <a:rPr sz="2500" spc="-30" dirty="0">
                <a:cs typeface="Verdana" panose="020B0604030504040204"/>
              </a:rPr>
              <a:t>n</a:t>
            </a:r>
            <a:r>
              <a:rPr sz="2500" spc="15" dirty="0">
                <a:cs typeface="Verdana" panose="020B0604030504040204"/>
              </a:rPr>
              <a:t>g</a:t>
            </a:r>
            <a:r>
              <a:rPr sz="2500" spc="-140" dirty="0">
                <a:cs typeface="Verdana" panose="020B0604030504040204"/>
              </a:rPr>
              <a:t> </a:t>
            </a:r>
            <a:r>
              <a:rPr sz="2500" spc="-85" dirty="0">
                <a:cs typeface="Verdana" panose="020B0604030504040204"/>
              </a:rPr>
              <a:t>t</a:t>
            </a:r>
            <a:r>
              <a:rPr sz="2500" spc="-70" dirty="0">
                <a:cs typeface="Verdana" panose="020B0604030504040204"/>
              </a:rPr>
              <a:t>e</a:t>
            </a:r>
            <a:r>
              <a:rPr sz="2500" spc="10" dirty="0">
                <a:cs typeface="Verdana" panose="020B0604030504040204"/>
              </a:rPr>
              <a:t>c</a:t>
            </a:r>
            <a:r>
              <a:rPr sz="2500" spc="-40" dirty="0">
                <a:cs typeface="Verdana" panose="020B0604030504040204"/>
              </a:rPr>
              <a:t>h</a:t>
            </a:r>
            <a:r>
              <a:rPr sz="2500" spc="-30" dirty="0">
                <a:cs typeface="Verdana" panose="020B0604030504040204"/>
              </a:rPr>
              <a:t>n</a:t>
            </a:r>
            <a:r>
              <a:rPr sz="2500" spc="-65" dirty="0">
                <a:cs typeface="Verdana" panose="020B0604030504040204"/>
              </a:rPr>
              <a:t>o</a:t>
            </a:r>
            <a:r>
              <a:rPr sz="2500" spc="-95" dirty="0">
                <a:cs typeface="Verdana" panose="020B0604030504040204"/>
              </a:rPr>
              <a:t>l</a:t>
            </a:r>
            <a:r>
              <a:rPr sz="2500" spc="-65" dirty="0">
                <a:cs typeface="Verdana" panose="020B0604030504040204"/>
              </a:rPr>
              <a:t>o</a:t>
            </a:r>
            <a:r>
              <a:rPr sz="2500" spc="15" dirty="0">
                <a:cs typeface="Verdana" panose="020B0604030504040204"/>
              </a:rPr>
              <a:t>g</a:t>
            </a:r>
            <a:r>
              <a:rPr sz="2500" spc="-80" dirty="0">
                <a:cs typeface="Verdana" panose="020B0604030504040204"/>
              </a:rPr>
              <a:t>y  </a:t>
            </a:r>
            <a:r>
              <a:rPr sz="2500" spc="-15" dirty="0">
                <a:cs typeface="Verdana" panose="020B0604030504040204"/>
              </a:rPr>
              <a:t>t</a:t>
            </a:r>
            <a:r>
              <a:rPr sz="2500" spc="60" dirty="0">
                <a:cs typeface="Verdana" panose="020B0604030504040204"/>
              </a:rPr>
              <a:t>o</a:t>
            </a:r>
            <a:r>
              <a:rPr sz="2500" spc="-215" dirty="0">
                <a:cs typeface="Verdana" panose="020B0604030504040204"/>
              </a:rPr>
              <a:t> </a:t>
            </a:r>
            <a:r>
              <a:rPr sz="2500" spc="240" dirty="0">
                <a:cs typeface="Verdana" panose="020B0604030504040204"/>
              </a:rPr>
              <a:t>m</a:t>
            </a:r>
            <a:r>
              <a:rPr sz="2500" spc="20" dirty="0">
                <a:cs typeface="Verdana" panose="020B0604030504040204"/>
              </a:rPr>
              <a:t>o</a:t>
            </a:r>
            <a:r>
              <a:rPr sz="2500" spc="170" dirty="0">
                <a:cs typeface="Verdana" panose="020B0604030504040204"/>
              </a:rPr>
              <a:t>w</a:t>
            </a:r>
            <a:r>
              <a:rPr sz="2500" spc="-215" dirty="0">
                <a:cs typeface="Verdana" panose="020B0604030504040204"/>
              </a:rPr>
              <a:t> </a:t>
            </a:r>
            <a:r>
              <a:rPr sz="2500" spc="-10" dirty="0">
                <a:cs typeface="Verdana" panose="020B0604030504040204"/>
              </a:rPr>
              <a:t>l</a:t>
            </a:r>
            <a:r>
              <a:rPr sz="2500" spc="-40" dirty="0">
                <a:cs typeface="Verdana" panose="020B0604030504040204"/>
              </a:rPr>
              <a:t>a</a:t>
            </a:r>
            <a:r>
              <a:rPr sz="2500" spc="170" dirty="0">
                <a:cs typeface="Verdana" panose="020B0604030504040204"/>
              </a:rPr>
              <a:t>w</a:t>
            </a:r>
            <a:r>
              <a:rPr sz="2500" spc="125" dirty="0">
                <a:cs typeface="Verdana" panose="020B0604030504040204"/>
              </a:rPr>
              <a:t>n</a:t>
            </a:r>
            <a:r>
              <a:rPr sz="2500" spc="-70" dirty="0">
                <a:cs typeface="Verdana" panose="020B0604030504040204"/>
              </a:rPr>
              <a:t>s</a:t>
            </a:r>
            <a:r>
              <a:rPr sz="2500" spc="-370" dirty="0">
                <a:cs typeface="Verdana" panose="020B0604030504040204"/>
              </a:rPr>
              <a:t>.</a:t>
            </a:r>
            <a:r>
              <a:rPr sz="2500" spc="-215" dirty="0">
                <a:cs typeface="Verdana" panose="020B0604030504040204"/>
              </a:rPr>
              <a:t> </a:t>
            </a:r>
            <a:endParaRPr lang="en-IN" sz="2500" spc="-215" dirty="0">
              <a:cs typeface="Verdana" panose="020B0604030504040204"/>
            </a:endParaRPr>
          </a:p>
          <a:p>
            <a:pPr marL="355600" marR="5080" indent="-342900">
              <a:lnSpc>
                <a:spcPct val="118000"/>
              </a:lnSpc>
              <a:spcBef>
                <a:spcPts val="75"/>
              </a:spcBef>
              <a:buFont typeface="Arial" panose="020B0604020202020204" pitchFamily="34" charset="0"/>
              <a:buChar char="•"/>
            </a:pPr>
            <a:r>
              <a:rPr sz="2500" spc="-90" dirty="0">
                <a:cs typeface="Verdana" panose="020B0604030504040204"/>
              </a:rPr>
              <a:t>T</a:t>
            </a:r>
            <a:r>
              <a:rPr sz="2500" spc="125" dirty="0">
                <a:cs typeface="Verdana" panose="020B0604030504040204"/>
              </a:rPr>
              <a:t>h</a:t>
            </a:r>
            <a:r>
              <a:rPr sz="2500" spc="10" dirty="0">
                <a:cs typeface="Verdana" panose="020B0604030504040204"/>
              </a:rPr>
              <a:t>e</a:t>
            </a:r>
            <a:r>
              <a:rPr sz="2500" spc="-110" dirty="0">
                <a:cs typeface="Verdana" panose="020B0604030504040204"/>
              </a:rPr>
              <a:t>y</a:t>
            </a:r>
            <a:r>
              <a:rPr sz="2500" spc="-215" dirty="0">
                <a:cs typeface="Verdana" panose="020B0604030504040204"/>
              </a:rPr>
              <a:t> </a:t>
            </a:r>
            <a:r>
              <a:rPr sz="2500" spc="-15" dirty="0">
                <a:cs typeface="Verdana" panose="020B0604030504040204"/>
              </a:rPr>
              <a:t>a</a:t>
            </a:r>
            <a:r>
              <a:rPr sz="2500" spc="-90" dirty="0">
                <a:cs typeface="Verdana" panose="020B0604030504040204"/>
              </a:rPr>
              <a:t>r</a:t>
            </a:r>
            <a:r>
              <a:rPr sz="2500" spc="35" dirty="0">
                <a:cs typeface="Verdana" panose="020B0604030504040204"/>
              </a:rPr>
              <a:t>e</a:t>
            </a:r>
            <a:r>
              <a:rPr sz="2500" spc="-215" dirty="0">
                <a:cs typeface="Verdana" panose="020B0604030504040204"/>
              </a:rPr>
              <a:t> </a:t>
            </a:r>
            <a:r>
              <a:rPr sz="2500" spc="150" dirty="0" err="1">
                <a:cs typeface="Verdana" panose="020B0604030504040204"/>
              </a:rPr>
              <a:t>progra</a:t>
            </a:r>
            <a:r>
              <a:rPr lang="en-IN" sz="2500" spc="240" dirty="0">
                <a:cs typeface="Verdana" panose="020B0604030504040204"/>
              </a:rPr>
              <a:t>m</a:t>
            </a:r>
            <a:r>
              <a:rPr sz="2500" spc="240" dirty="0">
                <a:cs typeface="Verdana" panose="020B0604030504040204"/>
              </a:rPr>
              <a:t>m</a:t>
            </a:r>
            <a:r>
              <a:rPr sz="2500" spc="35" dirty="0">
                <a:cs typeface="Verdana" panose="020B0604030504040204"/>
              </a:rPr>
              <a:t>e</a:t>
            </a:r>
            <a:r>
              <a:rPr sz="2500" spc="150" dirty="0">
                <a:cs typeface="Verdana" panose="020B0604030504040204"/>
              </a:rPr>
              <a:t>d</a:t>
            </a:r>
            <a:r>
              <a:rPr sz="2500" spc="-215" dirty="0">
                <a:cs typeface="Verdana" panose="020B0604030504040204"/>
              </a:rPr>
              <a:t> </a:t>
            </a:r>
            <a:r>
              <a:rPr sz="2500" spc="-15" dirty="0">
                <a:cs typeface="Verdana" panose="020B0604030504040204"/>
              </a:rPr>
              <a:t>t</a:t>
            </a:r>
            <a:r>
              <a:rPr sz="2500" spc="45" dirty="0">
                <a:cs typeface="Verdana" panose="020B0604030504040204"/>
              </a:rPr>
              <a:t>o </a:t>
            </a:r>
            <a:r>
              <a:rPr sz="2500" spc="-50" dirty="0">
                <a:cs typeface="Verdana" panose="020B0604030504040204"/>
              </a:rPr>
              <a:t>f</a:t>
            </a:r>
            <a:r>
              <a:rPr sz="2500" spc="60" dirty="0">
                <a:cs typeface="Verdana" panose="020B0604030504040204"/>
              </a:rPr>
              <a:t>o</a:t>
            </a:r>
            <a:r>
              <a:rPr sz="2500" spc="-10" dirty="0">
                <a:cs typeface="Verdana" panose="020B0604030504040204"/>
              </a:rPr>
              <a:t>ll</a:t>
            </a:r>
            <a:r>
              <a:rPr sz="2500" spc="20" dirty="0">
                <a:cs typeface="Verdana" panose="020B0604030504040204"/>
              </a:rPr>
              <a:t>o</a:t>
            </a:r>
            <a:r>
              <a:rPr sz="2500" spc="170" dirty="0">
                <a:cs typeface="Verdana" panose="020B0604030504040204"/>
              </a:rPr>
              <a:t>w</a:t>
            </a:r>
            <a:r>
              <a:rPr sz="2500" spc="-215" dirty="0">
                <a:cs typeface="Verdana" panose="020B0604030504040204"/>
              </a:rPr>
              <a:t> </a:t>
            </a:r>
            <a:r>
              <a:rPr sz="2500" spc="-15" dirty="0">
                <a:cs typeface="Verdana" panose="020B0604030504040204"/>
              </a:rPr>
              <a:t>a</a:t>
            </a:r>
            <a:r>
              <a:rPr sz="2500" spc="-215" dirty="0">
                <a:cs typeface="Verdana" panose="020B0604030504040204"/>
              </a:rPr>
              <a:t> </a:t>
            </a:r>
            <a:r>
              <a:rPr sz="2500" spc="-70" dirty="0">
                <a:cs typeface="Verdana" panose="020B0604030504040204"/>
              </a:rPr>
              <a:t>s</a:t>
            </a:r>
            <a:r>
              <a:rPr sz="2500" spc="150" dirty="0">
                <a:cs typeface="Verdana" panose="020B0604030504040204"/>
              </a:rPr>
              <a:t>p</a:t>
            </a:r>
            <a:r>
              <a:rPr sz="2500" spc="35" dirty="0">
                <a:cs typeface="Verdana" panose="020B0604030504040204"/>
              </a:rPr>
              <a:t>e</a:t>
            </a:r>
            <a:r>
              <a:rPr sz="2500" spc="114" dirty="0">
                <a:cs typeface="Verdana" panose="020B0604030504040204"/>
              </a:rPr>
              <a:t>c</a:t>
            </a:r>
            <a:r>
              <a:rPr sz="2500" spc="-10" dirty="0">
                <a:cs typeface="Verdana" panose="020B0604030504040204"/>
              </a:rPr>
              <a:t>i</a:t>
            </a:r>
            <a:r>
              <a:rPr sz="2500" spc="170" dirty="0">
                <a:cs typeface="Verdana" panose="020B0604030504040204"/>
              </a:rPr>
              <a:t>ﬁ</a:t>
            </a:r>
            <a:r>
              <a:rPr sz="2500" spc="114" dirty="0">
                <a:cs typeface="Verdana" panose="020B0604030504040204"/>
              </a:rPr>
              <a:t>c</a:t>
            </a:r>
            <a:r>
              <a:rPr sz="2500" spc="-215" dirty="0">
                <a:cs typeface="Verdana" panose="020B0604030504040204"/>
              </a:rPr>
              <a:t> </a:t>
            </a:r>
            <a:r>
              <a:rPr sz="2500" spc="140" dirty="0">
                <a:cs typeface="Verdana" panose="020B0604030504040204"/>
              </a:rPr>
              <a:t>p</a:t>
            </a:r>
            <a:r>
              <a:rPr sz="2500" spc="-15" dirty="0">
                <a:cs typeface="Verdana" panose="020B0604030504040204"/>
              </a:rPr>
              <a:t>a</a:t>
            </a:r>
            <a:r>
              <a:rPr sz="2500" dirty="0">
                <a:cs typeface="Verdana" panose="020B0604030504040204"/>
              </a:rPr>
              <a:t>t</a:t>
            </a:r>
            <a:r>
              <a:rPr sz="2500" spc="-15" dirty="0">
                <a:cs typeface="Verdana" panose="020B0604030504040204"/>
              </a:rPr>
              <a:t>t</a:t>
            </a:r>
            <a:r>
              <a:rPr sz="2500" spc="35" dirty="0">
                <a:cs typeface="Verdana" panose="020B0604030504040204"/>
              </a:rPr>
              <a:t>e</a:t>
            </a:r>
            <a:r>
              <a:rPr sz="2500" spc="-75" dirty="0">
                <a:cs typeface="Verdana" panose="020B0604030504040204"/>
              </a:rPr>
              <a:t>r</a:t>
            </a:r>
            <a:r>
              <a:rPr sz="2500" spc="125" dirty="0">
                <a:cs typeface="Verdana" panose="020B0604030504040204"/>
              </a:rPr>
              <a:t>n</a:t>
            </a:r>
            <a:r>
              <a:rPr sz="2500" spc="-215" dirty="0">
                <a:cs typeface="Verdana" panose="020B0604030504040204"/>
              </a:rPr>
              <a:t> </a:t>
            </a:r>
            <a:r>
              <a:rPr sz="2500" spc="-15" dirty="0">
                <a:cs typeface="Verdana" panose="020B0604030504040204"/>
              </a:rPr>
              <a:t>a</a:t>
            </a:r>
            <a:r>
              <a:rPr sz="2500" spc="125" dirty="0">
                <a:cs typeface="Verdana" panose="020B0604030504040204"/>
              </a:rPr>
              <a:t>n</a:t>
            </a:r>
            <a:r>
              <a:rPr sz="2500" spc="150" dirty="0">
                <a:cs typeface="Verdana" panose="020B0604030504040204"/>
              </a:rPr>
              <a:t>d</a:t>
            </a:r>
            <a:r>
              <a:rPr sz="2500" spc="-215" dirty="0">
                <a:cs typeface="Verdana" panose="020B0604030504040204"/>
              </a:rPr>
              <a:t> </a:t>
            </a:r>
            <a:r>
              <a:rPr sz="2500" spc="-40" dirty="0">
                <a:cs typeface="Verdana" panose="020B0604030504040204"/>
              </a:rPr>
              <a:t>a</a:t>
            </a:r>
            <a:r>
              <a:rPr sz="2500" spc="-150" dirty="0">
                <a:cs typeface="Verdana" panose="020B0604030504040204"/>
              </a:rPr>
              <a:t>v</a:t>
            </a:r>
            <a:r>
              <a:rPr sz="2500" spc="60" dirty="0">
                <a:cs typeface="Verdana" panose="020B0604030504040204"/>
              </a:rPr>
              <a:t>o</a:t>
            </a:r>
            <a:r>
              <a:rPr sz="2500" spc="-10" dirty="0">
                <a:cs typeface="Verdana" panose="020B0604030504040204"/>
              </a:rPr>
              <a:t>i</a:t>
            </a:r>
            <a:r>
              <a:rPr sz="2500" spc="105" dirty="0">
                <a:cs typeface="Verdana" panose="020B0604030504040204"/>
              </a:rPr>
              <a:t>d </a:t>
            </a:r>
            <a:r>
              <a:rPr sz="2500" spc="60" dirty="0">
                <a:cs typeface="Verdana" panose="020B0604030504040204"/>
              </a:rPr>
              <a:t>o</a:t>
            </a:r>
            <a:r>
              <a:rPr sz="2500" spc="150" dirty="0">
                <a:cs typeface="Verdana" panose="020B0604030504040204"/>
              </a:rPr>
              <a:t>b</a:t>
            </a:r>
            <a:r>
              <a:rPr sz="2500" spc="-70" dirty="0">
                <a:cs typeface="Verdana" panose="020B0604030504040204"/>
              </a:rPr>
              <a:t>s</a:t>
            </a:r>
            <a:r>
              <a:rPr sz="2500" spc="35" dirty="0">
                <a:cs typeface="Verdana" panose="020B0604030504040204"/>
              </a:rPr>
              <a:t>t</a:t>
            </a:r>
            <a:r>
              <a:rPr sz="2500" spc="-15" dirty="0">
                <a:cs typeface="Verdana" panose="020B0604030504040204"/>
              </a:rPr>
              <a:t>a</a:t>
            </a:r>
            <a:r>
              <a:rPr sz="2500" spc="95" dirty="0">
                <a:cs typeface="Verdana" panose="020B0604030504040204"/>
              </a:rPr>
              <a:t>c</a:t>
            </a:r>
            <a:r>
              <a:rPr sz="2500" spc="-10" dirty="0">
                <a:cs typeface="Verdana" panose="020B0604030504040204"/>
              </a:rPr>
              <a:t>l</a:t>
            </a:r>
            <a:r>
              <a:rPr sz="2500" spc="35" dirty="0">
                <a:cs typeface="Verdana" panose="020B0604030504040204"/>
              </a:rPr>
              <a:t>e</a:t>
            </a:r>
            <a:r>
              <a:rPr sz="2500" spc="-70" dirty="0">
                <a:cs typeface="Verdana" panose="020B0604030504040204"/>
              </a:rPr>
              <a:t>s</a:t>
            </a:r>
            <a:r>
              <a:rPr sz="2500" spc="-370" dirty="0">
                <a:cs typeface="Verdana" panose="020B0604030504040204"/>
              </a:rPr>
              <a:t>,</a:t>
            </a:r>
            <a:r>
              <a:rPr sz="2500" spc="-215" dirty="0">
                <a:cs typeface="Verdana" panose="020B0604030504040204"/>
              </a:rPr>
              <a:t> </a:t>
            </a:r>
            <a:r>
              <a:rPr lang="en-US" sz="2500" spc="-215" dirty="0">
                <a:cs typeface="Verdana" panose="020B0604030504040204"/>
              </a:rPr>
              <a:t> </a:t>
            </a:r>
            <a:r>
              <a:rPr sz="2500" spc="35" dirty="0">
                <a:cs typeface="Verdana" panose="020B0604030504040204"/>
              </a:rPr>
              <a:t>e</a:t>
            </a:r>
            <a:r>
              <a:rPr sz="2500" spc="125" dirty="0">
                <a:cs typeface="Verdana" panose="020B0604030504040204"/>
              </a:rPr>
              <a:t>n</a:t>
            </a:r>
            <a:r>
              <a:rPr sz="2500" spc="-70" dirty="0">
                <a:cs typeface="Verdana" panose="020B0604030504040204"/>
              </a:rPr>
              <a:t>s</a:t>
            </a:r>
            <a:r>
              <a:rPr sz="2500" spc="35" dirty="0">
                <a:cs typeface="Verdana" panose="020B0604030504040204"/>
              </a:rPr>
              <a:t>u</a:t>
            </a:r>
            <a:r>
              <a:rPr sz="2500" spc="5" dirty="0">
                <a:cs typeface="Verdana" panose="020B0604030504040204"/>
              </a:rPr>
              <a:t>r</a:t>
            </a:r>
            <a:r>
              <a:rPr sz="2500" spc="-10" dirty="0">
                <a:cs typeface="Verdana" panose="020B0604030504040204"/>
              </a:rPr>
              <a:t>i</a:t>
            </a:r>
            <a:r>
              <a:rPr sz="2500" spc="125" dirty="0">
                <a:cs typeface="Verdana" panose="020B0604030504040204"/>
              </a:rPr>
              <a:t>n</a:t>
            </a:r>
            <a:r>
              <a:rPr sz="2500" spc="170" dirty="0">
                <a:cs typeface="Verdana" panose="020B0604030504040204"/>
              </a:rPr>
              <a:t>g</a:t>
            </a:r>
            <a:r>
              <a:rPr sz="2500" spc="-215" dirty="0">
                <a:cs typeface="Verdana" panose="020B0604030504040204"/>
              </a:rPr>
              <a:t> </a:t>
            </a:r>
            <a:r>
              <a:rPr sz="2500" spc="-15" dirty="0">
                <a:cs typeface="Verdana" panose="020B0604030504040204"/>
              </a:rPr>
              <a:t>a</a:t>
            </a:r>
            <a:r>
              <a:rPr sz="2500" spc="-215" dirty="0">
                <a:cs typeface="Verdana" panose="020B0604030504040204"/>
              </a:rPr>
              <a:t> </a:t>
            </a:r>
            <a:r>
              <a:rPr sz="2500" spc="35" dirty="0">
                <a:cs typeface="Verdana" panose="020B0604030504040204"/>
              </a:rPr>
              <a:t>t</a:t>
            </a:r>
            <a:r>
              <a:rPr sz="2500" spc="125" dirty="0">
                <a:cs typeface="Verdana" panose="020B0604030504040204"/>
              </a:rPr>
              <a:t>h</a:t>
            </a:r>
            <a:r>
              <a:rPr sz="2500" spc="60" dirty="0">
                <a:cs typeface="Verdana" panose="020B0604030504040204"/>
              </a:rPr>
              <a:t>o</a:t>
            </a:r>
            <a:r>
              <a:rPr sz="2500" spc="-90" dirty="0">
                <a:cs typeface="Verdana" panose="020B0604030504040204"/>
              </a:rPr>
              <a:t>r</a:t>
            </a:r>
            <a:r>
              <a:rPr sz="2500" spc="60" dirty="0">
                <a:cs typeface="Verdana" panose="020B0604030504040204"/>
              </a:rPr>
              <a:t>o</a:t>
            </a:r>
            <a:r>
              <a:rPr sz="2500" spc="114" dirty="0">
                <a:cs typeface="Verdana" panose="020B0604030504040204"/>
              </a:rPr>
              <a:t>u</a:t>
            </a:r>
            <a:r>
              <a:rPr sz="2500" spc="145" dirty="0">
                <a:cs typeface="Verdana" panose="020B0604030504040204"/>
              </a:rPr>
              <a:t>gh</a:t>
            </a:r>
            <a:r>
              <a:rPr sz="2500" spc="-215" dirty="0">
                <a:cs typeface="Verdana" panose="020B0604030504040204"/>
              </a:rPr>
              <a:t> </a:t>
            </a:r>
            <a:r>
              <a:rPr sz="2500" spc="-15" dirty="0">
                <a:cs typeface="Verdana" panose="020B0604030504040204"/>
              </a:rPr>
              <a:t>a</a:t>
            </a:r>
            <a:r>
              <a:rPr sz="2500" spc="125" dirty="0">
                <a:cs typeface="Verdana" panose="020B0604030504040204"/>
              </a:rPr>
              <a:t>n</a:t>
            </a:r>
            <a:r>
              <a:rPr sz="2500" spc="105" dirty="0">
                <a:cs typeface="Verdana" panose="020B0604030504040204"/>
              </a:rPr>
              <a:t>d </a:t>
            </a:r>
            <a:r>
              <a:rPr sz="2500" spc="10" dirty="0">
                <a:cs typeface="Verdana" panose="020B0604030504040204"/>
              </a:rPr>
              <a:t>e</a:t>
            </a:r>
            <a:r>
              <a:rPr sz="2500" spc="-150" dirty="0">
                <a:cs typeface="Verdana" panose="020B0604030504040204"/>
              </a:rPr>
              <a:t>v</a:t>
            </a:r>
            <a:r>
              <a:rPr sz="2500" spc="35" dirty="0">
                <a:cs typeface="Verdana" panose="020B0604030504040204"/>
              </a:rPr>
              <a:t>e</a:t>
            </a:r>
            <a:r>
              <a:rPr sz="2500" spc="125" dirty="0">
                <a:cs typeface="Verdana" panose="020B0604030504040204"/>
              </a:rPr>
              <a:t>n</a:t>
            </a:r>
            <a:r>
              <a:rPr sz="2500" spc="-215" dirty="0">
                <a:cs typeface="Verdana" panose="020B0604030504040204"/>
              </a:rPr>
              <a:t> </a:t>
            </a:r>
            <a:r>
              <a:rPr sz="2500" spc="114" dirty="0">
                <a:cs typeface="Verdana" panose="020B0604030504040204"/>
              </a:rPr>
              <a:t>c</a:t>
            </a:r>
            <a:r>
              <a:rPr sz="2500" spc="95" dirty="0">
                <a:cs typeface="Verdana" panose="020B0604030504040204"/>
              </a:rPr>
              <a:t>u</a:t>
            </a:r>
            <a:r>
              <a:rPr sz="2500" spc="75" dirty="0">
                <a:cs typeface="Verdana" panose="020B0604030504040204"/>
              </a:rPr>
              <a:t>t</a:t>
            </a:r>
            <a:r>
              <a:rPr sz="2500" spc="-370" dirty="0">
                <a:cs typeface="Verdana" panose="020B0604030504040204"/>
              </a:rPr>
              <a:t>.</a:t>
            </a:r>
            <a:r>
              <a:rPr sz="2500" spc="-215" dirty="0">
                <a:cs typeface="Verdana" panose="020B0604030504040204"/>
              </a:rPr>
              <a:t> </a:t>
            </a:r>
            <a:endParaRPr lang="en-IN" sz="2500" spc="-215" dirty="0">
              <a:cs typeface="Verdana" panose="020B0604030504040204"/>
            </a:endParaRPr>
          </a:p>
          <a:p>
            <a:pPr marL="355600" marR="5080" indent="-342900">
              <a:lnSpc>
                <a:spcPct val="118000"/>
              </a:lnSpc>
              <a:spcBef>
                <a:spcPts val="75"/>
              </a:spcBef>
              <a:buFont typeface="Arial" panose="020B0604020202020204" pitchFamily="34" charset="0"/>
              <a:buChar char="•"/>
            </a:pPr>
            <a:r>
              <a:rPr sz="2500" spc="180" dirty="0">
                <a:cs typeface="Verdana" panose="020B0604030504040204"/>
              </a:rPr>
              <a:t>Mo</a:t>
            </a:r>
            <a:r>
              <a:rPr sz="2500" spc="-70" dirty="0">
                <a:cs typeface="Verdana" panose="020B0604030504040204"/>
              </a:rPr>
              <a:t>s</a:t>
            </a:r>
            <a:r>
              <a:rPr sz="2500" spc="35" dirty="0">
                <a:cs typeface="Verdana" panose="020B0604030504040204"/>
              </a:rPr>
              <a:t>t</a:t>
            </a:r>
            <a:r>
              <a:rPr sz="2500" spc="-215" dirty="0">
                <a:cs typeface="Verdana" panose="020B0604030504040204"/>
              </a:rPr>
              <a:t> </a:t>
            </a:r>
            <a:r>
              <a:rPr sz="2500" spc="240" dirty="0">
                <a:cs typeface="Verdana" panose="020B0604030504040204"/>
              </a:rPr>
              <a:t>m</a:t>
            </a:r>
            <a:r>
              <a:rPr sz="2500" spc="60" dirty="0">
                <a:cs typeface="Verdana" panose="020B0604030504040204"/>
              </a:rPr>
              <a:t>o</a:t>
            </a:r>
            <a:r>
              <a:rPr sz="2500" spc="150" dirty="0">
                <a:cs typeface="Verdana" panose="020B0604030504040204"/>
              </a:rPr>
              <a:t>d</a:t>
            </a:r>
            <a:r>
              <a:rPr sz="2500" spc="35" dirty="0">
                <a:cs typeface="Verdana" panose="020B0604030504040204"/>
              </a:rPr>
              <a:t>e</a:t>
            </a:r>
            <a:r>
              <a:rPr sz="2500" spc="-10" dirty="0">
                <a:cs typeface="Verdana" panose="020B0604030504040204"/>
              </a:rPr>
              <a:t>l</a:t>
            </a:r>
            <a:r>
              <a:rPr sz="2500" spc="-70" dirty="0">
                <a:cs typeface="Verdana" panose="020B0604030504040204"/>
              </a:rPr>
              <a:t>s</a:t>
            </a:r>
            <a:r>
              <a:rPr sz="2500" spc="-215" dirty="0">
                <a:cs typeface="Verdana" panose="020B0604030504040204"/>
              </a:rPr>
              <a:t> </a:t>
            </a:r>
            <a:r>
              <a:rPr sz="2500" spc="-15" dirty="0">
                <a:cs typeface="Verdana" panose="020B0604030504040204"/>
              </a:rPr>
              <a:t>a</a:t>
            </a:r>
            <a:r>
              <a:rPr sz="2500" spc="-90" dirty="0">
                <a:cs typeface="Verdana" panose="020B0604030504040204"/>
              </a:rPr>
              <a:t>r</a:t>
            </a:r>
            <a:r>
              <a:rPr sz="2500" spc="35" dirty="0">
                <a:cs typeface="Verdana" panose="020B0604030504040204"/>
              </a:rPr>
              <a:t>e</a:t>
            </a:r>
            <a:r>
              <a:rPr sz="2500" spc="-215" dirty="0">
                <a:cs typeface="Verdana" panose="020B0604030504040204"/>
              </a:rPr>
              <a:t> </a:t>
            </a:r>
            <a:r>
              <a:rPr sz="2500" spc="150" dirty="0">
                <a:cs typeface="Verdana" panose="020B0604030504040204"/>
              </a:rPr>
              <a:t>p</a:t>
            </a:r>
            <a:r>
              <a:rPr sz="2500" spc="20" dirty="0">
                <a:cs typeface="Verdana" panose="020B0604030504040204"/>
              </a:rPr>
              <a:t>o</a:t>
            </a:r>
            <a:r>
              <a:rPr sz="2500" spc="130" dirty="0">
                <a:cs typeface="Verdana" panose="020B0604030504040204"/>
              </a:rPr>
              <a:t>w</a:t>
            </a:r>
            <a:r>
              <a:rPr sz="2500" spc="35" dirty="0">
                <a:cs typeface="Verdana" panose="020B0604030504040204"/>
              </a:rPr>
              <a:t>e</a:t>
            </a:r>
            <a:r>
              <a:rPr sz="2500" spc="-90" dirty="0">
                <a:cs typeface="Verdana" panose="020B0604030504040204"/>
              </a:rPr>
              <a:t>r</a:t>
            </a:r>
            <a:r>
              <a:rPr sz="2500" spc="35" dirty="0">
                <a:cs typeface="Verdana" panose="020B0604030504040204"/>
              </a:rPr>
              <a:t>e</a:t>
            </a:r>
            <a:r>
              <a:rPr sz="2500" spc="150" dirty="0">
                <a:cs typeface="Verdana" panose="020B0604030504040204"/>
              </a:rPr>
              <a:t>d</a:t>
            </a:r>
            <a:r>
              <a:rPr sz="2500" spc="-215" dirty="0">
                <a:cs typeface="Verdana" panose="020B0604030504040204"/>
              </a:rPr>
              <a:t> </a:t>
            </a:r>
            <a:r>
              <a:rPr sz="2500" spc="110" dirty="0">
                <a:cs typeface="Verdana" panose="020B0604030504040204"/>
              </a:rPr>
              <a:t>b</a:t>
            </a:r>
            <a:r>
              <a:rPr sz="2500" spc="-80" dirty="0">
                <a:cs typeface="Verdana" panose="020B0604030504040204"/>
              </a:rPr>
              <a:t>y</a:t>
            </a:r>
            <a:r>
              <a:rPr lang="en-IN" sz="2500" spc="-80" dirty="0">
                <a:cs typeface="Verdana" panose="020B0604030504040204"/>
              </a:rPr>
              <a:t> </a:t>
            </a:r>
            <a:r>
              <a:rPr sz="2500" spc="30" dirty="0">
                <a:cs typeface="Verdana" panose="020B0604030504040204"/>
              </a:rPr>
              <a:t>rechargeable </a:t>
            </a:r>
            <a:r>
              <a:rPr sz="2500" spc="-35" dirty="0">
                <a:cs typeface="Verdana" panose="020B0604030504040204"/>
              </a:rPr>
              <a:t>batteries, </a:t>
            </a:r>
            <a:r>
              <a:rPr sz="2500" spc="85" dirty="0">
                <a:cs typeface="Verdana" panose="020B0604030504040204"/>
              </a:rPr>
              <a:t>making </a:t>
            </a:r>
            <a:r>
              <a:rPr sz="2500" spc="110" dirty="0">
                <a:cs typeface="Verdana" panose="020B0604030504040204"/>
              </a:rPr>
              <a:t>them </a:t>
            </a:r>
            <a:r>
              <a:rPr sz="2500" spc="114" dirty="0">
                <a:cs typeface="Verdana" panose="020B0604030504040204"/>
              </a:rPr>
              <a:t> </a:t>
            </a:r>
            <a:r>
              <a:rPr sz="2500" spc="35" dirty="0">
                <a:cs typeface="Verdana" panose="020B0604030504040204"/>
              </a:rPr>
              <a:t>e</a:t>
            </a:r>
            <a:r>
              <a:rPr sz="2500" spc="100" dirty="0">
                <a:cs typeface="Verdana" panose="020B0604030504040204"/>
              </a:rPr>
              <a:t>n</a:t>
            </a:r>
            <a:r>
              <a:rPr sz="2500" spc="-110" dirty="0">
                <a:cs typeface="Verdana" panose="020B0604030504040204"/>
              </a:rPr>
              <a:t>v</a:t>
            </a:r>
            <a:r>
              <a:rPr sz="2500" spc="-10" dirty="0">
                <a:cs typeface="Verdana" panose="020B0604030504040204"/>
              </a:rPr>
              <a:t>i</a:t>
            </a:r>
            <a:r>
              <a:rPr sz="2500" spc="-90" dirty="0">
                <a:cs typeface="Verdana" panose="020B0604030504040204"/>
              </a:rPr>
              <a:t>r</a:t>
            </a:r>
            <a:r>
              <a:rPr sz="2500" spc="60" dirty="0">
                <a:cs typeface="Verdana" panose="020B0604030504040204"/>
              </a:rPr>
              <a:t>o</a:t>
            </a:r>
            <a:r>
              <a:rPr sz="2500" spc="125" dirty="0">
                <a:cs typeface="Verdana" panose="020B0604030504040204"/>
              </a:rPr>
              <a:t>n</a:t>
            </a:r>
            <a:r>
              <a:rPr sz="2500" spc="240" dirty="0">
                <a:cs typeface="Verdana" panose="020B0604030504040204"/>
              </a:rPr>
              <a:t>m</a:t>
            </a:r>
            <a:r>
              <a:rPr sz="2500" spc="35" dirty="0">
                <a:cs typeface="Verdana" panose="020B0604030504040204"/>
              </a:rPr>
              <a:t>e</a:t>
            </a:r>
            <a:r>
              <a:rPr sz="2500" spc="125" dirty="0">
                <a:cs typeface="Verdana" panose="020B0604030504040204"/>
              </a:rPr>
              <a:t>n</a:t>
            </a:r>
            <a:r>
              <a:rPr sz="2500" spc="35" dirty="0">
                <a:cs typeface="Verdana" panose="020B0604030504040204"/>
              </a:rPr>
              <a:t>t</a:t>
            </a:r>
            <a:r>
              <a:rPr sz="2500" spc="-15" dirty="0">
                <a:cs typeface="Verdana" panose="020B0604030504040204"/>
              </a:rPr>
              <a:t>a</a:t>
            </a:r>
            <a:r>
              <a:rPr sz="2500" spc="-10" dirty="0">
                <a:cs typeface="Verdana" panose="020B0604030504040204"/>
              </a:rPr>
              <a:t>ll</a:t>
            </a:r>
            <a:r>
              <a:rPr sz="2500" spc="-110" dirty="0">
                <a:cs typeface="Verdana" panose="020B0604030504040204"/>
              </a:rPr>
              <a:t>y</a:t>
            </a:r>
            <a:r>
              <a:rPr sz="2500" spc="-215" dirty="0">
                <a:cs typeface="Verdana" panose="020B0604030504040204"/>
              </a:rPr>
              <a:t> </a:t>
            </a:r>
            <a:r>
              <a:rPr sz="2500" spc="170" dirty="0">
                <a:cs typeface="Verdana" panose="020B0604030504040204"/>
              </a:rPr>
              <a:t>f</a:t>
            </a:r>
            <a:r>
              <a:rPr sz="2500" spc="-75" dirty="0">
                <a:cs typeface="Verdana" panose="020B0604030504040204"/>
              </a:rPr>
              <a:t>r</a:t>
            </a:r>
            <a:r>
              <a:rPr sz="2500" spc="-10" dirty="0">
                <a:cs typeface="Verdana" panose="020B0604030504040204"/>
              </a:rPr>
              <a:t>i</a:t>
            </a:r>
            <a:r>
              <a:rPr sz="2500" spc="35" dirty="0">
                <a:cs typeface="Verdana" panose="020B0604030504040204"/>
              </a:rPr>
              <a:t>e</a:t>
            </a:r>
            <a:r>
              <a:rPr sz="2500" spc="125" dirty="0">
                <a:cs typeface="Verdana" panose="020B0604030504040204"/>
              </a:rPr>
              <a:t>n</a:t>
            </a:r>
            <a:r>
              <a:rPr sz="2500" spc="150" dirty="0">
                <a:cs typeface="Verdana" panose="020B0604030504040204"/>
              </a:rPr>
              <a:t>d</a:t>
            </a:r>
            <a:r>
              <a:rPr sz="2500" spc="-10" dirty="0">
                <a:cs typeface="Verdana" panose="020B0604030504040204"/>
              </a:rPr>
              <a:t>l</a:t>
            </a:r>
            <a:r>
              <a:rPr sz="2500" spc="-195" dirty="0">
                <a:cs typeface="Verdana" panose="020B0604030504040204"/>
              </a:rPr>
              <a:t>y</a:t>
            </a:r>
            <a:r>
              <a:rPr sz="2500" spc="-370" dirty="0">
                <a:cs typeface="Verdana" panose="020B0604030504040204"/>
              </a:rPr>
              <a:t>.</a:t>
            </a:r>
            <a:r>
              <a:rPr sz="2500" spc="-215" dirty="0">
                <a:cs typeface="Verdana" panose="020B0604030504040204"/>
              </a:rPr>
              <a:t> </a:t>
            </a:r>
            <a:endParaRPr lang="en-IN" sz="2500" spc="-215" dirty="0">
              <a:cs typeface="Verdana" panose="020B0604030504040204"/>
            </a:endParaRPr>
          </a:p>
          <a:p>
            <a:pPr marL="355600" marR="5080" indent="-342900">
              <a:lnSpc>
                <a:spcPct val="118000"/>
              </a:lnSpc>
              <a:spcBef>
                <a:spcPts val="75"/>
              </a:spcBef>
              <a:buFont typeface="Arial" panose="020B0604020202020204" pitchFamily="34" charset="0"/>
              <a:buChar char="•"/>
            </a:pPr>
            <a:r>
              <a:rPr lang="en-US" sz="2500" spc="-215" dirty="0">
                <a:cs typeface="Verdana" panose="020B0604030504040204"/>
              </a:rPr>
              <a:t> </a:t>
            </a:r>
            <a:r>
              <a:rPr sz="2500" spc="-155" dirty="0">
                <a:cs typeface="Verdana" panose="020B0604030504040204"/>
              </a:rPr>
              <a:t>S</a:t>
            </a:r>
            <a:r>
              <a:rPr sz="2500" spc="60" dirty="0">
                <a:cs typeface="Verdana" panose="020B0604030504040204"/>
              </a:rPr>
              <a:t>o</a:t>
            </a:r>
            <a:r>
              <a:rPr sz="2500" spc="240" dirty="0">
                <a:cs typeface="Verdana" panose="020B0604030504040204"/>
              </a:rPr>
              <a:t>m</a:t>
            </a:r>
            <a:r>
              <a:rPr sz="2500" spc="35" dirty="0">
                <a:cs typeface="Verdana" panose="020B0604030504040204"/>
              </a:rPr>
              <a:t>e</a:t>
            </a:r>
            <a:r>
              <a:rPr sz="2500" spc="-215" dirty="0">
                <a:cs typeface="Verdana" panose="020B0604030504040204"/>
              </a:rPr>
              <a:t> </a:t>
            </a:r>
            <a:r>
              <a:rPr sz="2500" spc="240" dirty="0">
                <a:cs typeface="Verdana" panose="020B0604030504040204"/>
              </a:rPr>
              <a:t>m</a:t>
            </a:r>
            <a:r>
              <a:rPr sz="2500" spc="60" dirty="0">
                <a:cs typeface="Verdana" panose="020B0604030504040204"/>
              </a:rPr>
              <a:t>o</a:t>
            </a:r>
            <a:r>
              <a:rPr sz="2500" spc="150" dirty="0">
                <a:cs typeface="Verdana" panose="020B0604030504040204"/>
              </a:rPr>
              <a:t>d</a:t>
            </a:r>
            <a:r>
              <a:rPr sz="2500" spc="35" dirty="0">
                <a:cs typeface="Verdana" panose="020B0604030504040204"/>
              </a:rPr>
              <a:t>e</a:t>
            </a:r>
            <a:r>
              <a:rPr sz="2500" spc="-10" dirty="0">
                <a:cs typeface="Verdana" panose="020B0604030504040204"/>
              </a:rPr>
              <a:t>l</a:t>
            </a:r>
            <a:r>
              <a:rPr sz="2500" spc="-55" dirty="0">
                <a:cs typeface="Verdana" panose="020B0604030504040204"/>
              </a:rPr>
              <a:t>s</a:t>
            </a:r>
            <a:r>
              <a:rPr lang="en-IN" sz="2500" spc="-55" dirty="0">
                <a:cs typeface="Verdana" panose="020B0604030504040204"/>
              </a:rPr>
              <a:t> </a:t>
            </a:r>
            <a:r>
              <a:rPr sz="2500" spc="114" dirty="0">
                <a:cs typeface="Verdana" panose="020B0604030504040204"/>
              </a:rPr>
              <a:t>c</a:t>
            </a:r>
            <a:r>
              <a:rPr sz="2500" spc="-15" dirty="0">
                <a:cs typeface="Verdana" panose="020B0604030504040204"/>
              </a:rPr>
              <a:t>a</a:t>
            </a:r>
            <a:r>
              <a:rPr sz="2500" spc="125" dirty="0">
                <a:cs typeface="Verdana" panose="020B0604030504040204"/>
              </a:rPr>
              <a:t>n</a:t>
            </a:r>
            <a:r>
              <a:rPr sz="2500" spc="-215" dirty="0">
                <a:cs typeface="Verdana" panose="020B0604030504040204"/>
              </a:rPr>
              <a:t> </a:t>
            </a:r>
            <a:r>
              <a:rPr sz="2500" spc="10" dirty="0">
                <a:cs typeface="Verdana" panose="020B0604030504040204"/>
              </a:rPr>
              <a:t>e</a:t>
            </a:r>
            <a:r>
              <a:rPr sz="2500" spc="-150" dirty="0">
                <a:cs typeface="Verdana" panose="020B0604030504040204"/>
              </a:rPr>
              <a:t>v</a:t>
            </a:r>
            <a:r>
              <a:rPr sz="2500" spc="35" dirty="0">
                <a:cs typeface="Verdana" panose="020B0604030504040204"/>
              </a:rPr>
              <a:t>e</a:t>
            </a:r>
            <a:r>
              <a:rPr sz="2500" spc="125" dirty="0">
                <a:cs typeface="Verdana" panose="020B0604030504040204"/>
              </a:rPr>
              <a:t>n</a:t>
            </a:r>
            <a:r>
              <a:rPr sz="2500" spc="-215" dirty="0">
                <a:cs typeface="Verdana" panose="020B0604030504040204"/>
              </a:rPr>
              <a:t> </a:t>
            </a:r>
            <a:r>
              <a:rPr sz="2500" spc="150" dirty="0">
                <a:cs typeface="Verdana" panose="020B0604030504040204"/>
              </a:rPr>
              <a:t>b</a:t>
            </a:r>
            <a:r>
              <a:rPr sz="2500" spc="35" dirty="0">
                <a:cs typeface="Verdana" panose="020B0604030504040204"/>
              </a:rPr>
              <a:t>e</a:t>
            </a:r>
            <a:r>
              <a:rPr sz="2500" spc="-215" dirty="0">
                <a:cs typeface="Verdana" panose="020B0604030504040204"/>
              </a:rPr>
              <a:t> </a:t>
            </a:r>
            <a:r>
              <a:rPr sz="2500" spc="90" dirty="0">
                <a:cs typeface="Verdana" panose="020B0604030504040204"/>
              </a:rPr>
              <a:t>c</a:t>
            </a:r>
            <a:r>
              <a:rPr sz="2500" spc="60" dirty="0">
                <a:cs typeface="Verdana" panose="020B0604030504040204"/>
              </a:rPr>
              <a:t>o</a:t>
            </a:r>
            <a:r>
              <a:rPr sz="2500" spc="125" dirty="0">
                <a:cs typeface="Verdana" panose="020B0604030504040204"/>
              </a:rPr>
              <a:t>n</a:t>
            </a:r>
            <a:r>
              <a:rPr sz="2500" spc="35" dirty="0">
                <a:cs typeface="Verdana" panose="020B0604030504040204"/>
              </a:rPr>
              <a:t>t</a:t>
            </a:r>
            <a:r>
              <a:rPr sz="2500" spc="-90" dirty="0">
                <a:cs typeface="Verdana" panose="020B0604030504040204"/>
              </a:rPr>
              <a:t>r</a:t>
            </a:r>
            <a:r>
              <a:rPr sz="2500" spc="60" dirty="0">
                <a:cs typeface="Verdana" panose="020B0604030504040204"/>
              </a:rPr>
              <a:t>o</a:t>
            </a:r>
            <a:r>
              <a:rPr sz="2500" spc="-10" dirty="0">
                <a:cs typeface="Verdana" panose="020B0604030504040204"/>
              </a:rPr>
              <a:t>ll</a:t>
            </a:r>
            <a:r>
              <a:rPr sz="2500" spc="35" dirty="0">
                <a:cs typeface="Verdana" panose="020B0604030504040204"/>
              </a:rPr>
              <a:t>e</a:t>
            </a:r>
            <a:r>
              <a:rPr sz="2500" spc="150" dirty="0">
                <a:cs typeface="Verdana" panose="020B0604030504040204"/>
              </a:rPr>
              <a:t>d</a:t>
            </a:r>
            <a:r>
              <a:rPr sz="2500" spc="-215" dirty="0">
                <a:cs typeface="Verdana" panose="020B0604030504040204"/>
              </a:rPr>
              <a:t> </a:t>
            </a:r>
            <a:r>
              <a:rPr sz="2500" spc="35" dirty="0">
                <a:cs typeface="Verdana" panose="020B0604030504040204"/>
              </a:rPr>
              <a:t>t</a:t>
            </a:r>
            <a:r>
              <a:rPr sz="2500" spc="125" dirty="0">
                <a:cs typeface="Verdana" panose="020B0604030504040204"/>
              </a:rPr>
              <a:t>h</a:t>
            </a:r>
            <a:r>
              <a:rPr sz="2500" spc="-90" dirty="0">
                <a:cs typeface="Verdana" panose="020B0604030504040204"/>
              </a:rPr>
              <a:t>r</a:t>
            </a:r>
            <a:r>
              <a:rPr sz="2500" spc="60" dirty="0">
                <a:cs typeface="Verdana" panose="020B0604030504040204"/>
              </a:rPr>
              <a:t>o</a:t>
            </a:r>
            <a:r>
              <a:rPr sz="2500" spc="114" dirty="0">
                <a:cs typeface="Verdana" panose="020B0604030504040204"/>
              </a:rPr>
              <a:t>u</a:t>
            </a:r>
            <a:r>
              <a:rPr sz="2500" spc="145" dirty="0">
                <a:cs typeface="Verdana" panose="020B0604030504040204"/>
              </a:rPr>
              <a:t>gh</a:t>
            </a:r>
            <a:r>
              <a:rPr sz="2500" spc="-215" dirty="0">
                <a:cs typeface="Verdana" panose="020B0604030504040204"/>
              </a:rPr>
              <a:t> </a:t>
            </a:r>
            <a:r>
              <a:rPr sz="2500" spc="-10" dirty="0">
                <a:cs typeface="Verdana" panose="020B0604030504040204"/>
              </a:rPr>
              <a:t>a  </a:t>
            </a:r>
            <a:r>
              <a:rPr sz="2500" spc="-70" dirty="0">
                <a:cs typeface="Verdana" panose="020B0604030504040204"/>
              </a:rPr>
              <a:t>s</a:t>
            </a:r>
            <a:r>
              <a:rPr sz="2500" spc="240" dirty="0">
                <a:cs typeface="Verdana" panose="020B0604030504040204"/>
              </a:rPr>
              <a:t>m</a:t>
            </a:r>
            <a:r>
              <a:rPr sz="2500" spc="-15" dirty="0">
                <a:cs typeface="Verdana" panose="020B0604030504040204"/>
              </a:rPr>
              <a:t>a</a:t>
            </a:r>
            <a:r>
              <a:rPr sz="2500" spc="-20" dirty="0">
                <a:cs typeface="Verdana" panose="020B0604030504040204"/>
              </a:rPr>
              <a:t>r</a:t>
            </a:r>
            <a:r>
              <a:rPr sz="2500" spc="35" dirty="0">
                <a:cs typeface="Verdana" panose="020B0604030504040204"/>
              </a:rPr>
              <a:t>t</a:t>
            </a:r>
            <a:r>
              <a:rPr sz="2500" spc="150" dirty="0">
                <a:cs typeface="Verdana" panose="020B0604030504040204"/>
              </a:rPr>
              <a:t>p</a:t>
            </a:r>
            <a:r>
              <a:rPr sz="2500" spc="125" dirty="0">
                <a:cs typeface="Verdana" panose="020B0604030504040204"/>
              </a:rPr>
              <a:t>h</a:t>
            </a:r>
            <a:r>
              <a:rPr sz="2500" spc="60" dirty="0">
                <a:cs typeface="Verdana" panose="020B0604030504040204"/>
              </a:rPr>
              <a:t>o</a:t>
            </a:r>
            <a:r>
              <a:rPr sz="2500" spc="125" dirty="0">
                <a:cs typeface="Verdana" panose="020B0604030504040204"/>
              </a:rPr>
              <a:t>n</a:t>
            </a:r>
            <a:r>
              <a:rPr sz="2500" spc="35" dirty="0">
                <a:cs typeface="Verdana" panose="020B0604030504040204"/>
              </a:rPr>
              <a:t>e</a:t>
            </a:r>
            <a:r>
              <a:rPr sz="2500" spc="-215" dirty="0">
                <a:cs typeface="Verdana" panose="020B0604030504040204"/>
              </a:rPr>
              <a:t> </a:t>
            </a:r>
            <a:r>
              <a:rPr sz="2500" spc="-15" dirty="0">
                <a:cs typeface="Verdana" panose="020B0604030504040204"/>
              </a:rPr>
              <a:t>a</a:t>
            </a:r>
            <a:r>
              <a:rPr sz="2500" spc="150" dirty="0">
                <a:cs typeface="Verdana" panose="020B0604030504040204"/>
              </a:rPr>
              <a:t>p</a:t>
            </a:r>
            <a:r>
              <a:rPr sz="2500" spc="110" dirty="0">
                <a:cs typeface="Verdana" panose="020B0604030504040204"/>
              </a:rPr>
              <a:t>p</a:t>
            </a:r>
            <a:r>
              <a:rPr sz="2500" spc="-370" dirty="0">
                <a:cs typeface="Verdana" panose="020B0604030504040204"/>
              </a:rPr>
              <a:t>.</a:t>
            </a:r>
            <a:endParaRPr sz="2500" dirty="0">
              <a:cs typeface="Verdana" panose="020B060403050404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10287000"/>
            <a:chOff x="0" y="0"/>
            <a:chExt cx="9144000" cy="10287000"/>
          </a:xfrm>
        </p:grpSpPr>
        <p:sp>
          <p:nvSpPr>
            <p:cNvPr id="3" name="object 3"/>
            <p:cNvSpPr/>
            <p:nvPr/>
          </p:nvSpPr>
          <p:spPr>
            <a:xfrm>
              <a:off x="0" y="0"/>
              <a:ext cx="9144000" cy="10287000"/>
            </a:xfrm>
            <a:custGeom>
              <a:avLst/>
              <a:gdLst/>
              <a:ahLst/>
              <a:cxnLst/>
              <a:rect l="l" t="t" r="r" b="b"/>
              <a:pathLst>
                <a:path w="9144000" h="10287000">
                  <a:moveTo>
                    <a:pt x="9144000" y="10286999"/>
                  </a:moveTo>
                  <a:lnTo>
                    <a:pt x="0" y="10286999"/>
                  </a:lnTo>
                  <a:lnTo>
                    <a:pt x="0" y="0"/>
                  </a:lnTo>
                  <a:lnTo>
                    <a:pt x="9144000" y="0"/>
                  </a:lnTo>
                  <a:lnTo>
                    <a:pt x="9144000" y="10286999"/>
                  </a:lnTo>
                  <a:close/>
                </a:path>
              </a:pathLst>
            </a:custGeom>
            <a:solidFill>
              <a:srgbClr val="000000"/>
            </a:solidFill>
          </p:spPr>
          <p:txBody>
            <a:bodyPr wrap="square" lIns="0" tIns="0" rIns="0" bIns="0" rtlCol="0"/>
            <a:lstStyle/>
            <a:p/>
          </p:txBody>
        </p:sp>
        <p:pic>
          <p:nvPicPr>
            <p:cNvPr id="4" name="object 4"/>
            <p:cNvPicPr/>
            <p:nvPr/>
          </p:nvPicPr>
          <p:blipFill>
            <a:blip r:embed="rId1" cstate="print"/>
            <a:stretch>
              <a:fillRect/>
            </a:stretch>
          </p:blipFill>
          <p:spPr>
            <a:xfrm>
              <a:off x="1334999" y="1143000"/>
              <a:ext cx="6467474" cy="8000999"/>
            </a:xfrm>
            <a:prstGeom prst="rect">
              <a:avLst/>
            </a:prstGeom>
          </p:spPr>
        </p:pic>
      </p:grpSp>
      <p:sp>
        <p:nvSpPr>
          <p:cNvPr id="5" name="object 5"/>
          <p:cNvSpPr txBox="1">
            <a:spLocks noGrp="1"/>
          </p:cNvSpPr>
          <p:nvPr>
            <p:ph type="title"/>
          </p:nvPr>
        </p:nvSpPr>
        <p:spPr>
          <a:xfrm>
            <a:off x="10553190" y="1675169"/>
            <a:ext cx="6744209" cy="659155"/>
          </a:xfrm>
          <a:prstGeom prst="rect">
            <a:avLst/>
          </a:prstGeom>
        </p:spPr>
        <p:txBody>
          <a:bodyPr vert="horz" wrap="square" lIns="0" tIns="12700" rIns="0" bIns="0" rtlCol="0">
            <a:spAutoFit/>
          </a:bodyPr>
          <a:lstStyle/>
          <a:p>
            <a:pPr marL="12700">
              <a:lnSpc>
                <a:spcPct val="100000"/>
              </a:lnSpc>
              <a:spcBef>
                <a:spcPts val="100"/>
              </a:spcBef>
            </a:pPr>
            <a:r>
              <a:rPr lang="en-US" sz="4200" spc="-60" dirty="0">
                <a:solidFill>
                  <a:srgbClr val="000000"/>
                </a:solidFill>
                <a:latin typeface="Times New Roman" panose="02020603050405020304" pitchFamily="18" charset="0"/>
                <a:cs typeface="Times New Roman" panose="02020603050405020304" pitchFamily="18" charset="0"/>
              </a:rPr>
              <a:t>Benefits </a:t>
            </a:r>
            <a:r>
              <a:rPr sz="4200" spc="-210" dirty="0">
                <a:solidFill>
                  <a:srgbClr val="000000"/>
                </a:solidFill>
                <a:latin typeface="Times New Roman" panose="02020603050405020304" pitchFamily="18" charset="0"/>
                <a:cs typeface="Times New Roman" panose="02020603050405020304" pitchFamily="18" charset="0"/>
              </a:rPr>
              <a:t>f</a:t>
            </a:r>
            <a:r>
              <a:rPr sz="4200" spc="-220" dirty="0">
                <a:solidFill>
                  <a:srgbClr val="000000"/>
                </a:solidFill>
                <a:latin typeface="Times New Roman" panose="02020603050405020304" pitchFamily="18" charset="0"/>
                <a:cs typeface="Times New Roman" panose="02020603050405020304" pitchFamily="18" charset="0"/>
              </a:rPr>
              <a:t>o</a:t>
            </a:r>
            <a:r>
              <a:rPr sz="4200" spc="140" dirty="0">
                <a:solidFill>
                  <a:srgbClr val="000000"/>
                </a:solidFill>
                <a:latin typeface="Times New Roman" panose="02020603050405020304" pitchFamily="18" charset="0"/>
                <a:cs typeface="Times New Roman" panose="02020603050405020304" pitchFamily="18" charset="0"/>
              </a:rPr>
              <a:t>r</a:t>
            </a:r>
            <a:r>
              <a:rPr sz="4200" spc="-345" dirty="0">
                <a:solidFill>
                  <a:srgbClr val="000000"/>
                </a:solidFill>
                <a:latin typeface="Times New Roman" panose="02020603050405020304" pitchFamily="18" charset="0"/>
                <a:cs typeface="Times New Roman" panose="02020603050405020304" pitchFamily="18" charset="0"/>
              </a:rPr>
              <a:t> </a:t>
            </a:r>
            <a:r>
              <a:rPr sz="4200" spc="70" dirty="0">
                <a:solidFill>
                  <a:srgbClr val="000000"/>
                </a:solidFill>
                <a:latin typeface="Times New Roman" panose="02020603050405020304" pitchFamily="18" charset="0"/>
                <a:cs typeface="Times New Roman" panose="02020603050405020304" pitchFamily="18" charset="0"/>
              </a:rPr>
              <a:t>H</a:t>
            </a:r>
            <a:r>
              <a:rPr sz="4200" spc="-220" dirty="0">
                <a:solidFill>
                  <a:srgbClr val="000000"/>
                </a:solidFill>
                <a:latin typeface="Times New Roman" panose="02020603050405020304" pitchFamily="18" charset="0"/>
                <a:cs typeface="Times New Roman" panose="02020603050405020304" pitchFamily="18" charset="0"/>
              </a:rPr>
              <a:t>o</a:t>
            </a:r>
            <a:r>
              <a:rPr lang="en-US" sz="4200" spc="-204" dirty="0">
                <a:solidFill>
                  <a:srgbClr val="000000"/>
                </a:solidFill>
                <a:latin typeface="Times New Roman" panose="02020603050405020304" pitchFamily="18" charset="0"/>
                <a:cs typeface="Times New Roman" panose="02020603050405020304" pitchFamily="18" charset="0"/>
              </a:rPr>
              <a:t>me</a:t>
            </a:r>
            <a:r>
              <a:rPr lang="en-US" sz="4200" spc="-275" dirty="0">
                <a:solidFill>
                  <a:srgbClr val="000000"/>
                </a:solidFill>
                <a:latin typeface="Times New Roman" panose="02020603050405020304" pitchFamily="18" charset="0"/>
                <a:cs typeface="Times New Roman" panose="02020603050405020304" pitchFamily="18" charset="0"/>
              </a:rPr>
              <a:t> Owners</a:t>
            </a:r>
            <a:endParaRPr sz="4200" dirty="0">
              <a:latin typeface="Times New Roman" panose="02020603050405020304" pitchFamily="18" charset="0"/>
              <a:cs typeface="Times New Roman" panose="02020603050405020304" pitchFamily="18" charset="0"/>
            </a:endParaRPr>
          </a:p>
        </p:txBody>
      </p:sp>
      <p:sp>
        <p:nvSpPr>
          <p:cNvPr id="6" name="object 6"/>
          <p:cNvSpPr txBox="1"/>
          <p:nvPr/>
        </p:nvSpPr>
        <p:spPr>
          <a:xfrm>
            <a:off x="10553191" y="2864745"/>
            <a:ext cx="6050915" cy="3956211"/>
          </a:xfrm>
          <a:prstGeom prst="rect">
            <a:avLst/>
          </a:prstGeom>
        </p:spPr>
        <p:txBody>
          <a:bodyPr vert="horz" wrap="square" lIns="0" tIns="6985" rIns="0" bIns="0" rtlCol="0">
            <a:spAutoFit/>
          </a:bodyPr>
          <a:lstStyle/>
          <a:p>
            <a:pPr marL="355600" marR="5080" indent="-342900">
              <a:lnSpc>
                <a:spcPct val="102000"/>
              </a:lnSpc>
              <a:spcBef>
                <a:spcPts val="55"/>
              </a:spcBef>
              <a:buFont typeface="Arial" panose="020B0604020202020204" pitchFamily="34" charset="0"/>
              <a:buChar char="•"/>
            </a:pPr>
            <a:r>
              <a:rPr sz="2500" spc="90" dirty="0">
                <a:ea typeface="Verdana" panose="020B0604030504040204" pitchFamily="34" charset="0"/>
                <a:cs typeface="Verdana" panose="020B0604030504040204"/>
              </a:rPr>
              <a:t>L</a:t>
            </a:r>
            <a:r>
              <a:rPr sz="2500" spc="-40" dirty="0">
                <a:ea typeface="Verdana" panose="020B0604030504040204" pitchFamily="34" charset="0"/>
                <a:cs typeface="Verdana" panose="020B0604030504040204"/>
              </a:rPr>
              <a:t>a</a:t>
            </a:r>
            <a:r>
              <a:rPr sz="2500" spc="170" dirty="0">
                <a:ea typeface="Verdana" panose="020B0604030504040204" pitchFamily="34" charset="0"/>
                <a:cs typeface="Verdana" panose="020B0604030504040204"/>
              </a:rPr>
              <a:t>w</a:t>
            </a:r>
            <a:r>
              <a:rPr sz="2500" spc="125" dirty="0">
                <a:ea typeface="Verdana" panose="020B0604030504040204" pitchFamily="34" charset="0"/>
                <a:cs typeface="Verdana" panose="020B0604030504040204"/>
              </a:rPr>
              <a:t>n</a:t>
            </a:r>
            <a:r>
              <a:rPr sz="2500" spc="-215" dirty="0">
                <a:ea typeface="Verdana" panose="020B0604030504040204" pitchFamily="34" charset="0"/>
                <a:cs typeface="Verdana" panose="020B0604030504040204"/>
              </a:rPr>
              <a:t> </a:t>
            </a:r>
            <a:r>
              <a:rPr sz="2500" spc="240" dirty="0">
                <a:ea typeface="Verdana" panose="020B0604030504040204" pitchFamily="34" charset="0"/>
                <a:cs typeface="Verdana" panose="020B0604030504040204"/>
              </a:rPr>
              <a:t>m</a:t>
            </a:r>
            <a:r>
              <a:rPr sz="2500" spc="20" dirty="0">
                <a:ea typeface="Verdana" panose="020B0604030504040204" pitchFamily="34" charset="0"/>
                <a:cs typeface="Verdana" panose="020B0604030504040204"/>
              </a:rPr>
              <a:t>o</a:t>
            </a:r>
            <a:r>
              <a:rPr sz="2500" spc="130" dirty="0">
                <a:ea typeface="Verdana" panose="020B0604030504040204" pitchFamily="34" charset="0"/>
                <a:cs typeface="Verdana" panose="020B0604030504040204"/>
              </a:rPr>
              <a:t>w</a:t>
            </a:r>
            <a:r>
              <a:rPr sz="2500" spc="35" dirty="0">
                <a:ea typeface="Verdana" panose="020B0604030504040204" pitchFamily="34" charset="0"/>
                <a:cs typeface="Verdana" panose="020B0604030504040204"/>
              </a:rPr>
              <a:t>e</a:t>
            </a:r>
            <a:r>
              <a:rPr sz="2500" spc="-55" dirty="0">
                <a:ea typeface="Verdana" panose="020B0604030504040204" pitchFamily="34" charset="0"/>
                <a:cs typeface="Verdana" panose="020B0604030504040204"/>
              </a:rPr>
              <a:t>r</a:t>
            </a:r>
            <a:r>
              <a:rPr sz="2500" spc="-215" dirty="0">
                <a:ea typeface="Verdana" panose="020B0604030504040204" pitchFamily="34" charset="0"/>
                <a:cs typeface="Verdana" panose="020B0604030504040204"/>
              </a:rPr>
              <a:t> </a:t>
            </a:r>
            <a:r>
              <a:rPr sz="2500" spc="-90" dirty="0">
                <a:ea typeface="Verdana" panose="020B0604030504040204" pitchFamily="34" charset="0"/>
                <a:cs typeface="Verdana" panose="020B0604030504040204"/>
              </a:rPr>
              <a:t>r</a:t>
            </a:r>
            <a:r>
              <a:rPr sz="2500" spc="60" dirty="0">
                <a:ea typeface="Verdana" panose="020B0604030504040204" pitchFamily="34" charset="0"/>
                <a:cs typeface="Verdana" panose="020B0604030504040204"/>
              </a:rPr>
              <a:t>o</a:t>
            </a:r>
            <a:r>
              <a:rPr sz="2500" spc="150" dirty="0">
                <a:ea typeface="Verdana" panose="020B0604030504040204" pitchFamily="34" charset="0"/>
                <a:cs typeface="Verdana" panose="020B0604030504040204"/>
              </a:rPr>
              <a:t>b</a:t>
            </a:r>
            <a:r>
              <a:rPr sz="2500" spc="60" dirty="0">
                <a:ea typeface="Verdana" panose="020B0604030504040204" pitchFamily="34" charset="0"/>
                <a:cs typeface="Verdana" panose="020B0604030504040204"/>
              </a:rPr>
              <a:t>o</a:t>
            </a:r>
            <a:r>
              <a:rPr sz="2500" spc="35" dirty="0">
                <a:ea typeface="Verdana" panose="020B0604030504040204" pitchFamily="34" charset="0"/>
                <a:cs typeface="Verdana" panose="020B0604030504040204"/>
              </a:rPr>
              <a:t>t</a:t>
            </a:r>
            <a:r>
              <a:rPr sz="2500" spc="-70" dirty="0">
                <a:ea typeface="Verdana" panose="020B0604030504040204" pitchFamily="34" charset="0"/>
                <a:cs typeface="Verdana" panose="020B0604030504040204"/>
              </a:rPr>
              <a:t>s</a:t>
            </a:r>
            <a:r>
              <a:rPr sz="2500" spc="-215" dirty="0">
                <a:ea typeface="Verdana" panose="020B0604030504040204" pitchFamily="34" charset="0"/>
                <a:cs typeface="Verdana" panose="020B0604030504040204"/>
              </a:rPr>
              <a:t> </a:t>
            </a:r>
            <a:r>
              <a:rPr sz="2500" spc="60" dirty="0">
                <a:ea typeface="Verdana" panose="020B0604030504040204" pitchFamily="34" charset="0"/>
                <a:cs typeface="Verdana" panose="020B0604030504040204"/>
              </a:rPr>
              <a:t>o</a:t>
            </a:r>
            <a:r>
              <a:rPr sz="2500" spc="-25" dirty="0">
                <a:ea typeface="Verdana" panose="020B0604030504040204" pitchFamily="34" charset="0"/>
                <a:cs typeface="Verdana" panose="020B0604030504040204"/>
              </a:rPr>
              <a:t>f</a:t>
            </a:r>
            <a:r>
              <a:rPr sz="2500" spc="-50" dirty="0">
                <a:ea typeface="Verdana" panose="020B0604030504040204" pitchFamily="34" charset="0"/>
                <a:cs typeface="Verdana" panose="020B0604030504040204"/>
              </a:rPr>
              <a:t>f</a:t>
            </a:r>
            <a:r>
              <a:rPr sz="2500" spc="35" dirty="0">
                <a:ea typeface="Verdana" panose="020B0604030504040204" pitchFamily="34" charset="0"/>
                <a:cs typeface="Verdana" panose="020B0604030504040204"/>
              </a:rPr>
              <a:t>e</a:t>
            </a:r>
            <a:r>
              <a:rPr sz="2500" spc="-55" dirty="0">
                <a:ea typeface="Verdana" panose="020B0604030504040204" pitchFamily="34" charset="0"/>
                <a:cs typeface="Verdana" panose="020B0604030504040204"/>
              </a:rPr>
              <a:t>r</a:t>
            </a:r>
            <a:r>
              <a:rPr sz="2500" spc="-215" dirty="0">
                <a:ea typeface="Verdana" panose="020B0604030504040204" pitchFamily="34" charset="0"/>
                <a:cs typeface="Verdana" panose="020B0604030504040204"/>
              </a:rPr>
              <a:t> </a:t>
            </a:r>
            <a:r>
              <a:rPr sz="2500" spc="240" dirty="0">
                <a:ea typeface="Verdana" panose="020B0604030504040204" pitchFamily="34" charset="0"/>
                <a:cs typeface="Verdana" panose="020B0604030504040204"/>
              </a:rPr>
              <a:t>m</a:t>
            </a:r>
            <a:r>
              <a:rPr sz="2500" spc="-15" dirty="0">
                <a:ea typeface="Verdana" panose="020B0604030504040204" pitchFamily="34" charset="0"/>
                <a:cs typeface="Verdana" panose="020B0604030504040204"/>
              </a:rPr>
              <a:t>a</a:t>
            </a:r>
            <a:r>
              <a:rPr sz="2500" spc="100" dirty="0">
                <a:ea typeface="Verdana" panose="020B0604030504040204" pitchFamily="34" charset="0"/>
                <a:cs typeface="Verdana" panose="020B0604030504040204"/>
              </a:rPr>
              <a:t>n</a:t>
            </a:r>
            <a:r>
              <a:rPr sz="2500" spc="-80" dirty="0">
                <a:ea typeface="Verdana" panose="020B0604030504040204" pitchFamily="34" charset="0"/>
                <a:cs typeface="Verdana" panose="020B0604030504040204"/>
              </a:rPr>
              <a:t>y</a:t>
            </a:r>
            <a:r>
              <a:rPr lang="en-IN" sz="2500" spc="-80" dirty="0">
                <a:ea typeface="Verdana" panose="020B0604030504040204" pitchFamily="34" charset="0"/>
                <a:cs typeface="Verdana" panose="020B0604030504040204"/>
              </a:rPr>
              <a:t> </a:t>
            </a:r>
            <a:r>
              <a:rPr sz="2500" spc="150" dirty="0">
                <a:ea typeface="Verdana" panose="020B0604030504040204" pitchFamily="34" charset="0"/>
                <a:cs typeface="Verdana" panose="020B0604030504040204"/>
              </a:rPr>
              <a:t>b</a:t>
            </a:r>
            <a:r>
              <a:rPr sz="2500" spc="35" dirty="0">
                <a:ea typeface="Verdana" panose="020B0604030504040204" pitchFamily="34" charset="0"/>
                <a:cs typeface="Verdana" panose="020B0604030504040204"/>
              </a:rPr>
              <a:t>e</a:t>
            </a:r>
            <a:r>
              <a:rPr sz="2500" spc="125" dirty="0">
                <a:ea typeface="Verdana" panose="020B0604030504040204" pitchFamily="34" charset="0"/>
                <a:cs typeface="Verdana" panose="020B0604030504040204"/>
              </a:rPr>
              <a:t>n</a:t>
            </a:r>
            <a:r>
              <a:rPr sz="2500" spc="35" dirty="0">
                <a:ea typeface="Verdana" panose="020B0604030504040204" pitchFamily="34" charset="0"/>
                <a:cs typeface="Verdana" panose="020B0604030504040204"/>
              </a:rPr>
              <a:t>e</a:t>
            </a:r>
            <a:r>
              <a:rPr sz="2500" spc="170" dirty="0">
                <a:ea typeface="Verdana" panose="020B0604030504040204" pitchFamily="34" charset="0"/>
                <a:cs typeface="Verdana" panose="020B0604030504040204"/>
              </a:rPr>
              <a:t>ﬁ</a:t>
            </a:r>
            <a:r>
              <a:rPr sz="2500" spc="35" dirty="0">
                <a:ea typeface="Verdana" panose="020B0604030504040204" pitchFamily="34" charset="0"/>
                <a:cs typeface="Verdana" panose="020B0604030504040204"/>
              </a:rPr>
              <a:t>t</a:t>
            </a:r>
            <a:r>
              <a:rPr sz="2500" spc="-70" dirty="0">
                <a:ea typeface="Verdana" panose="020B0604030504040204" pitchFamily="34" charset="0"/>
                <a:cs typeface="Verdana" panose="020B0604030504040204"/>
              </a:rPr>
              <a:t>s</a:t>
            </a:r>
            <a:r>
              <a:rPr sz="2500" spc="-215" dirty="0">
                <a:ea typeface="Verdana" panose="020B0604030504040204" pitchFamily="34" charset="0"/>
                <a:cs typeface="Verdana" panose="020B0604030504040204"/>
              </a:rPr>
              <a:t> </a:t>
            </a:r>
            <a:r>
              <a:rPr sz="2500" spc="-50" dirty="0">
                <a:ea typeface="Verdana" panose="020B0604030504040204" pitchFamily="34" charset="0"/>
                <a:cs typeface="Verdana" panose="020B0604030504040204"/>
              </a:rPr>
              <a:t>f</a:t>
            </a:r>
            <a:r>
              <a:rPr sz="2500" spc="60" dirty="0">
                <a:ea typeface="Verdana" panose="020B0604030504040204" pitchFamily="34" charset="0"/>
                <a:cs typeface="Verdana" panose="020B0604030504040204"/>
              </a:rPr>
              <a:t>o</a:t>
            </a:r>
            <a:r>
              <a:rPr sz="2500" spc="-55" dirty="0">
                <a:ea typeface="Verdana" panose="020B0604030504040204" pitchFamily="34" charset="0"/>
                <a:cs typeface="Verdana" panose="020B0604030504040204"/>
              </a:rPr>
              <a:t>r</a:t>
            </a:r>
            <a:r>
              <a:rPr sz="2500" spc="-215" dirty="0">
                <a:ea typeface="Verdana" panose="020B0604030504040204" pitchFamily="34" charset="0"/>
                <a:cs typeface="Verdana" panose="020B0604030504040204"/>
              </a:rPr>
              <a:t> </a:t>
            </a:r>
            <a:r>
              <a:rPr sz="2500" spc="125" dirty="0">
                <a:ea typeface="Verdana" panose="020B0604030504040204" pitchFamily="34" charset="0"/>
                <a:cs typeface="Verdana" panose="020B0604030504040204"/>
              </a:rPr>
              <a:t>h</a:t>
            </a:r>
            <a:r>
              <a:rPr sz="2500" spc="60" dirty="0">
                <a:ea typeface="Verdana" panose="020B0604030504040204" pitchFamily="34" charset="0"/>
                <a:cs typeface="Verdana" panose="020B0604030504040204"/>
              </a:rPr>
              <a:t>o</a:t>
            </a:r>
            <a:r>
              <a:rPr sz="2500" spc="240" dirty="0">
                <a:ea typeface="Verdana" panose="020B0604030504040204" pitchFamily="34" charset="0"/>
                <a:cs typeface="Verdana" panose="020B0604030504040204"/>
              </a:rPr>
              <a:t>m</a:t>
            </a:r>
            <a:r>
              <a:rPr sz="2500" spc="35" dirty="0">
                <a:ea typeface="Verdana" panose="020B0604030504040204" pitchFamily="34" charset="0"/>
                <a:cs typeface="Verdana" panose="020B0604030504040204"/>
              </a:rPr>
              <a:t>e</a:t>
            </a:r>
            <a:r>
              <a:rPr sz="2500" spc="20" dirty="0">
                <a:ea typeface="Verdana" panose="020B0604030504040204" pitchFamily="34" charset="0"/>
                <a:cs typeface="Verdana" panose="020B0604030504040204"/>
              </a:rPr>
              <a:t>o</a:t>
            </a:r>
            <a:r>
              <a:rPr sz="2500" spc="170" dirty="0">
                <a:ea typeface="Verdana" panose="020B0604030504040204" pitchFamily="34" charset="0"/>
                <a:cs typeface="Verdana" panose="020B0604030504040204"/>
              </a:rPr>
              <a:t>w</a:t>
            </a:r>
            <a:r>
              <a:rPr sz="2500" spc="125" dirty="0">
                <a:ea typeface="Verdana" panose="020B0604030504040204" pitchFamily="34" charset="0"/>
                <a:cs typeface="Verdana" panose="020B0604030504040204"/>
              </a:rPr>
              <a:t>n</a:t>
            </a:r>
            <a:r>
              <a:rPr sz="2500" spc="35" dirty="0">
                <a:ea typeface="Verdana" panose="020B0604030504040204" pitchFamily="34" charset="0"/>
                <a:cs typeface="Verdana" panose="020B0604030504040204"/>
              </a:rPr>
              <a:t>e</a:t>
            </a:r>
            <a:r>
              <a:rPr sz="2500" spc="-65" dirty="0">
                <a:ea typeface="Verdana" panose="020B0604030504040204" pitchFamily="34" charset="0"/>
                <a:cs typeface="Verdana" panose="020B0604030504040204"/>
              </a:rPr>
              <a:t>r</a:t>
            </a:r>
            <a:r>
              <a:rPr sz="2500" spc="-70" dirty="0">
                <a:ea typeface="Verdana" panose="020B0604030504040204" pitchFamily="34" charset="0"/>
                <a:cs typeface="Verdana" panose="020B0604030504040204"/>
              </a:rPr>
              <a:t>s</a:t>
            </a:r>
            <a:r>
              <a:rPr sz="2500" spc="-370" dirty="0">
                <a:ea typeface="Verdana" panose="020B0604030504040204" pitchFamily="34" charset="0"/>
                <a:cs typeface="Verdana" panose="020B0604030504040204"/>
              </a:rPr>
              <a:t>.</a:t>
            </a:r>
            <a:r>
              <a:rPr sz="2500" spc="-215" dirty="0">
                <a:ea typeface="Verdana" panose="020B0604030504040204" pitchFamily="34" charset="0"/>
                <a:cs typeface="Verdana" panose="020B0604030504040204"/>
              </a:rPr>
              <a:t> </a:t>
            </a:r>
            <a:endParaRPr lang="en-IN" sz="2500" spc="-215" dirty="0">
              <a:ea typeface="Verdana" panose="020B0604030504040204" pitchFamily="34" charset="0"/>
              <a:cs typeface="Verdana" panose="020B0604030504040204"/>
            </a:endParaRPr>
          </a:p>
          <a:p>
            <a:pPr marL="355600" marR="5080" indent="-342900">
              <a:lnSpc>
                <a:spcPct val="102000"/>
              </a:lnSpc>
              <a:spcBef>
                <a:spcPts val="55"/>
              </a:spcBef>
              <a:buFont typeface="Arial" panose="020B0604020202020204" pitchFamily="34" charset="0"/>
              <a:buChar char="•"/>
            </a:pPr>
            <a:r>
              <a:rPr sz="2500" spc="-90" dirty="0">
                <a:ea typeface="Verdana" panose="020B0604030504040204" pitchFamily="34" charset="0"/>
                <a:cs typeface="Verdana" panose="020B0604030504040204"/>
              </a:rPr>
              <a:t>T</a:t>
            </a:r>
            <a:r>
              <a:rPr sz="2500" spc="125" dirty="0">
                <a:ea typeface="Verdana" panose="020B0604030504040204" pitchFamily="34" charset="0"/>
                <a:cs typeface="Verdana" panose="020B0604030504040204"/>
              </a:rPr>
              <a:t>h</a:t>
            </a:r>
            <a:r>
              <a:rPr sz="2500" spc="10" dirty="0">
                <a:ea typeface="Verdana" panose="020B0604030504040204" pitchFamily="34" charset="0"/>
                <a:cs typeface="Verdana" panose="020B0604030504040204"/>
              </a:rPr>
              <a:t>e</a:t>
            </a:r>
            <a:r>
              <a:rPr sz="2500" spc="-110" dirty="0">
                <a:ea typeface="Verdana" panose="020B0604030504040204" pitchFamily="34" charset="0"/>
                <a:cs typeface="Verdana" panose="020B0604030504040204"/>
              </a:rPr>
              <a:t>y</a:t>
            </a:r>
            <a:r>
              <a:rPr sz="2500" spc="-215" dirty="0">
                <a:ea typeface="Verdana" panose="020B0604030504040204" pitchFamily="34" charset="0"/>
                <a:cs typeface="Verdana" panose="020B0604030504040204"/>
              </a:rPr>
              <a:t> </a:t>
            </a:r>
            <a:r>
              <a:rPr sz="2500" spc="-70" dirty="0">
                <a:ea typeface="Verdana" panose="020B0604030504040204" pitchFamily="34" charset="0"/>
                <a:cs typeface="Verdana" panose="020B0604030504040204"/>
              </a:rPr>
              <a:t>s</a:t>
            </a:r>
            <a:r>
              <a:rPr sz="2500" spc="-40" dirty="0">
                <a:ea typeface="Verdana" panose="020B0604030504040204" pitchFamily="34" charset="0"/>
                <a:cs typeface="Verdana" panose="020B0604030504040204"/>
              </a:rPr>
              <a:t>a</a:t>
            </a:r>
            <a:r>
              <a:rPr sz="2500" spc="-150" dirty="0">
                <a:ea typeface="Verdana" panose="020B0604030504040204" pitchFamily="34" charset="0"/>
                <a:cs typeface="Verdana" panose="020B0604030504040204"/>
              </a:rPr>
              <a:t>v</a:t>
            </a:r>
            <a:r>
              <a:rPr sz="2500" spc="25" dirty="0">
                <a:ea typeface="Verdana" panose="020B0604030504040204" pitchFamily="34" charset="0"/>
                <a:cs typeface="Verdana" panose="020B0604030504040204"/>
              </a:rPr>
              <a:t>e</a:t>
            </a:r>
            <a:r>
              <a:rPr lang="en-IN" sz="2500" spc="25" dirty="0">
                <a:ea typeface="Verdana" panose="020B0604030504040204" pitchFamily="34" charset="0"/>
                <a:cs typeface="Verdana" panose="020B0604030504040204"/>
              </a:rPr>
              <a:t> </a:t>
            </a:r>
            <a:r>
              <a:rPr sz="2500" spc="35" dirty="0">
                <a:ea typeface="Verdana" panose="020B0604030504040204" pitchFamily="34" charset="0"/>
                <a:cs typeface="Verdana" panose="020B0604030504040204"/>
              </a:rPr>
              <a:t>t</a:t>
            </a:r>
            <a:r>
              <a:rPr sz="2500" spc="-10" dirty="0">
                <a:ea typeface="Verdana" panose="020B0604030504040204" pitchFamily="34" charset="0"/>
                <a:cs typeface="Verdana" panose="020B0604030504040204"/>
              </a:rPr>
              <a:t>i</a:t>
            </a:r>
            <a:r>
              <a:rPr sz="2500" spc="240" dirty="0">
                <a:ea typeface="Verdana" panose="020B0604030504040204" pitchFamily="34" charset="0"/>
                <a:cs typeface="Verdana" panose="020B0604030504040204"/>
              </a:rPr>
              <a:t>m</a:t>
            </a:r>
            <a:r>
              <a:rPr sz="2500" spc="35" dirty="0">
                <a:ea typeface="Verdana" panose="020B0604030504040204" pitchFamily="34" charset="0"/>
                <a:cs typeface="Verdana" panose="020B0604030504040204"/>
              </a:rPr>
              <a:t>e</a:t>
            </a:r>
            <a:r>
              <a:rPr sz="2500" spc="-215" dirty="0">
                <a:ea typeface="Verdana" panose="020B0604030504040204" pitchFamily="34" charset="0"/>
                <a:cs typeface="Verdana" panose="020B0604030504040204"/>
              </a:rPr>
              <a:t> </a:t>
            </a:r>
            <a:r>
              <a:rPr sz="2500" spc="-15" dirty="0">
                <a:ea typeface="Verdana" panose="020B0604030504040204" pitchFamily="34" charset="0"/>
                <a:cs typeface="Verdana" panose="020B0604030504040204"/>
              </a:rPr>
              <a:t>a</a:t>
            </a:r>
            <a:r>
              <a:rPr sz="2500" spc="125" dirty="0">
                <a:ea typeface="Verdana" panose="020B0604030504040204" pitchFamily="34" charset="0"/>
                <a:cs typeface="Verdana" panose="020B0604030504040204"/>
              </a:rPr>
              <a:t>n</a:t>
            </a:r>
            <a:r>
              <a:rPr sz="2500" spc="150" dirty="0">
                <a:ea typeface="Verdana" panose="020B0604030504040204" pitchFamily="34" charset="0"/>
                <a:cs typeface="Verdana" panose="020B0604030504040204"/>
              </a:rPr>
              <a:t>d</a:t>
            </a:r>
            <a:r>
              <a:rPr sz="2500" spc="-215" dirty="0">
                <a:ea typeface="Verdana" panose="020B0604030504040204" pitchFamily="34" charset="0"/>
                <a:cs typeface="Verdana" panose="020B0604030504040204"/>
              </a:rPr>
              <a:t> </a:t>
            </a:r>
            <a:r>
              <a:rPr sz="2500" spc="35" dirty="0">
                <a:ea typeface="Verdana" panose="020B0604030504040204" pitchFamily="34" charset="0"/>
                <a:cs typeface="Verdana" panose="020B0604030504040204"/>
              </a:rPr>
              <a:t>e</a:t>
            </a:r>
            <a:r>
              <a:rPr sz="2500" spc="-25" dirty="0">
                <a:ea typeface="Verdana" panose="020B0604030504040204" pitchFamily="34" charset="0"/>
                <a:cs typeface="Verdana" panose="020B0604030504040204"/>
              </a:rPr>
              <a:t>f</a:t>
            </a:r>
            <a:r>
              <a:rPr sz="2500" spc="-50" dirty="0">
                <a:ea typeface="Verdana" panose="020B0604030504040204" pitchFamily="34" charset="0"/>
                <a:cs typeface="Verdana" panose="020B0604030504040204"/>
              </a:rPr>
              <a:t>f</a:t>
            </a:r>
            <a:r>
              <a:rPr sz="2500" spc="60" dirty="0">
                <a:ea typeface="Verdana" panose="020B0604030504040204" pitchFamily="34" charset="0"/>
                <a:cs typeface="Verdana" panose="020B0604030504040204"/>
              </a:rPr>
              <a:t>o</a:t>
            </a:r>
            <a:r>
              <a:rPr sz="2500" spc="-20" dirty="0">
                <a:ea typeface="Verdana" panose="020B0604030504040204" pitchFamily="34" charset="0"/>
                <a:cs typeface="Verdana" panose="020B0604030504040204"/>
              </a:rPr>
              <a:t>r</a:t>
            </a:r>
            <a:r>
              <a:rPr sz="2500" spc="55" dirty="0">
                <a:ea typeface="Verdana" panose="020B0604030504040204" pitchFamily="34" charset="0"/>
                <a:cs typeface="Verdana" panose="020B0604030504040204"/>
              </a:rPr>
              <a:t>t</a:t>
            </a:r>
            <a:r>
              <a:rPr sz="2500" spc="-370" dirty="0">
                <a:ea typeface="Verdana" panose="020B0604030504040204" pitchFamily="34" charset="0"/>
                <a:cs typeface="Verdana" panose="020B0604030504040204"/>
              </a:rPr>
              <a:t>,</a:t>
            </a:r>
            <a:r>
              <a:rPr sz="2500" spc="-215" dirty="0">
                <a:ea typeface="Verdana" panose="020B0604030504040204" pitchFamily="34" charset="0"/>
                <a:cs typeface="Verdana" panose="020B0604030504040204"/>
              </a:rPr>
              <a:t> </a:t>
            </a:r>
            <a:r>
              <a:rPr sz="2500" spc="-15" dirty="0">
                <a:ea typeface="Verdana" panose="020B0604030504040204" pitchFamily="34" charset="0"/>
                <a:cs typeface="Verdana" panose="020B0604030504040204"/>
              </a:rPr>
              <a:t>a</a:t>
            </a:r>
            <a:r>
              <a:rPr sz="2500" spc="-70" dirty="0">
                <a:ea typeface="Verdana" panose="020B0604030504040204" pitchFamily="34" charset="0"/>
                <a:cs typeface="Verdana" panose="020B0604030504040204"/>
              </a:rPr>
              <a:t>s</a:t>
            </a:r>
            <a:r>
              <a:rPr sz="2500" spc="-215" dirty="0">
                <a:ea typeface="Verdana" panose="020B0604030504040204" pitchFamily="34" charset="0"/>
                <a:cs typeface="Verdana" panose="020B0604030504040204"/>
              </a:rPr>
              <a:t> </a:t>
            </a:r>
            <a:r>
              <a:rPr sz="2500" spc="35" dirty="0">
                <a:ea typeface="Verdana" panose="020B0604030504040204" pitchFamily="34" charset="0"/>
                <a:cs typeface="Verdana" panose="020B0604030504040204"/>
              </a:rPr>
              <a:t>t</a:t>
            </a:r>
            <a:r>
              <a:rPr sz="2500" spc="125" dirty="0">
                <a:ea typeface="Verdana" panose="020B0604030504040204" pitchFamily="34" charset="0"/>
                <a:cs typeface="Verdana" panose="020B0604030504040204"/>
              </a:rPr>
              <a:t>h</a:t>
            </a:r>
            <a:r>
              <a:rPr sz="2500" spc="35" dirty="0">
                <a:ea typeface="Verdana" panose="020B0604030504040204" pitchFamily="34" charset="0"/>
                <a:cs typeface="Verdana" panose="020B0604030504040204"/>
              </a:rPr>
              <a:t>e</a:t>
            </a:r>
            <a:r>
              <a:rPr sz="2500" spc="-215" dirty="0">
                <a:ea typeface="Verdana" panose="020B0604030504040204" pitchFamily="34" charset="0"/>
                <a:cs typeface="Verdana" panose="020B0604030504040204"/>
              </a:rPr>
              <a:t> </a:t>
            </a:r>
            <a:r>
              <a:rPr sz="2500" spc="-90" dirty="0">
                <a:ea typeface="Verdana" panose="020B0604030504040204" pitchFamily="34" charset="0"/>
                <a:cs typeface="Verdana" panose="020B0604030504040204"/>
              </a:rPr>
              <a:t>r</a:t>
            </a:r>
            <a:r>
              <a:rPr sz="2500" spc="60" dirty="0">
                <a:ea typeface="Verdana" panose="020B0604030504040204" pitchFamily="34" charset="0"/>
                <a:cs typeface="Verdana" panose="020B0604030504040204"/>
              </a:rPr>
              <a:t>o</a:t>
            </a:r>
            <a:r>
              <a:rPr sz="2500" spc="150" dirty="0">
                <a:ea typeface="Verdana" panose="020B0604030504040204" pitchFamily="34" charset="0"/>
                <a:cs typeface="Verdana" panose="020B0604030504040204"/>
              </a:rPr>
              <a:t>b</a:t>
            </a:r>
            <a:r>
              <a:rPr sz="2500" spc="60" dirty="0">
                <a:ea typeface="Verdana" panose="020B0604030504040204" pitchFamily="34" charset="0"/>
                <a:cs typeface="Verdana" panose="020B0604030504040204"/>
              </a:rPr>
              <a:t>o</a:t>
            </a:r>
            <a:r>
              <a:rPr sz="2500" spc="35" dirty="0">
                <a:ea typeface="Verdana" panose="020B0604030504040204" pitchFamily="34" charset="0"/>
                <a:cs typeface="Verdana" panose="020B0604030504040204"/>
              </a:rPr>
              <a:t>t</a:t>
            </a:r>
            <a:r>
              <a:rPr sz="2500" spc="-70" dirty="0">
                <a:ea typeface="Verdana" panose="020B0604030504040204" pitchFamily="34" charset="0"/>
                <a:cs typeface="Verdana" panose="020B0604030504040204"/>
              </a:rPr>
              <a:t>s</a:t>
            </a:r>
            <a:r>
              <a:rPr sz="2500" spc="-215" dirty="0">
                <a:ea typeface="Verdana" panose="020B0604030504040204" pitchFamily="34" charset="0"/>
                <a:cs typeface="Verdana" panose="020B0604030504040204"/>
              </a:rPr>
              <a:t> </a:t>
            </a:r>
            <a:r>
              <a:rPr sz="2500" spc="150" dirty="0">
                <a:ea typeface="Verdana" panose="020B0604030504040204" pitchFamily="34" charset="0"/>
                <a:cs typeface="Verdana" panose="020B0604030504040204"/>
              </a:rPr>
              <a:t>d</a:t>
            </a:r>
            <a:r>
              <a:rPr sz="2500" spc="60" dirty="0">
                <a:ea typeface="Verdana" panose="020B0604030504040204" pitchFamily="34" charset="0"/>
                <a:cs typeface="Verdana" panose="020B0604030504040204"/>
              </a:rPr>
              <a:t>o</a:t>
            </a:r>
            <a:r>
              <a:rPr sz="2500" spc="-215" dirty="0">
                <a:ea typeface="Verdana" panose="020B0604030504040204" pitchFamily="34" charset="0"/>
                <a:cs typeface="Verdana" panose="020B0604030504040204"/>
              </a:rPr>
              <a:t> </a:t>
            </a:r>
            <a:r>
              <a:rPr sz="2500" spc="35" dirty="0">
                <a:ea typeface="Verdana" panose="020B0604030504040204" pitchFamily="34" charset="0"/>
                <a:cs typeface="Verdana" panose="020B0604030504040204"/>
              </a:rPr>
              <a:t>t</a:t>
            </a:r>
            <a:r>
              <a:rPr sz="2500" spc="125" dirty="0">
                <a:ea typeface="Verdana" panose="020B0604030504040204" pitchFamily="34" charset="0"/>
                <a:cs typeface="Verdana" panose="020B0604030504040204"/>
              </a:rPr>
              <a:t>h</a:t>
            </a:r>
            <a:r>
              <a:rPr sz="2500" spc="25" dirty="0">
                <a:ea typeface="Verdana" panose="020B0604030504040204" pitchFamily="34" charset="0"/>
                <a:cs typeface="Verdana" panose="020B0604030504040204"/>
              </a:rPr>
              <a:t>e</a:t>
            </a:r>
            <a:r>
              <a:rPr lang="en-IN" sz="2500" spc="25" dirty="0">
                <a:ea typeface="Verdana" panose="020B0604030504040204" pitchFamily="34" charset="0"/>
                <a:cs typeface="Verdana" panose="020B0604030504040204"/>
              </a:rPr>
              <a:t> </a:t>
            </a:r>
            <a:r>
              <a:rPr sz="2500" spc="130" dirty="0">
                <a:ea typeface="Verdana" panose="020B0604030504040204" pitchFamily="34" charset="0"/>
                <a:cs typeface="Verdana" panose="020B0604030504040204"/>
              </a:rPr>
              <a:t>w</a:t>
            </a:r>
            <a:r>
              <a:rPr sz="2500" spc="60" dirty="0">
                <a:ea typeface="Verdana" panose="020B0604030504040204" pitchFamily="34" charset="0"/>
                <a:cs typeface="Verdana" panose="020B0604030504040204"/>
              </a:rPr>
              <a:t>o</a:t>
            </a:r>
            <a:r>
              <a:rPr sz="2500" spc="-75" dirty="0">
                <a:ea typeface="Verdana" panose="020B0604030504040204" pitchFamily="34" charset="0"/>
                <a:cs typeface="Verdana" panose="020B0604030504040204"/>
              </a:rPr>
              <a:t>r</a:t>
            </a:r>
            <a:r>
              <a:rPr sz="2500" spc="35" dirty="0">
                <a:ea typeface="Verdana" panose="020B0604030504040204" pitchFamily="34" charset="0"/>
                <a:cs typeface="Verdana" panose="020B0604030504040204"/>
              </a:rPr>
              <a:t>k</a:t>
            </a:r>
            <a:r>
              <a:rPr sz="2500" spc="-215" dirty="0">
                <a:ea typeface="Verdana" panose="020B0604030504040204" pitchFamily="34" charset="0"/>
                <a:cs typeface="Verdana" panose="020B0604030504040204"/>
              </a:rPr>
              <a:t> </a:t>
            </a:r>
            <a:r>
              <a:rPr sz="2500" spc="-15" dirty="0">
                <a:ea typeface="Verdana" panose="020B0604030504040204" pitchFamily="34" charset="0"/>
                <a:cs typeface="Verdana" panose="020B0604030504040204"/>
              </a:rPr>
              <a:t>a</a:t>
            </a:r>
            <a:r>
              <a:rPr sz="2500" spc="95" dirty="0">
                <a:ea typeface="Verdana" panose="020B0604030504040204" pitchFamily="34" charset="0"/>
                <a:cs typeface="Verdana" panose="020B0604030504040204"/>
              </a:rPr>
              <a:t>u</a:t>
            </a:r>
            <a:r>
              <a:rPr sz="2500" spc="5" dirty="0">
                <a:ea typeface="Verdana" panose="020B0604030504040204" pitchFamily="34" charset="0"/>
                <a:cs typeface="Verdana" panose="020B0604030504040204"/>
              </a:rPr>
              <a:t>t</a:t>
            </a:r>
            <a:r>
              <a:rPr sz="2500" spc="60" dirty="0">
                <a:ea typeface="Verdana" panose="020B0604030504040204" pitchFamily="34" charset="0"/>
                <a:cs typeface="Verdana" panose="020B0604030504040204"/>
              </a:rPr>
              <a:t>o</a:t>
            </a:r>
            <a:r>
              <a:rPr lang="en-US" sz="2500" spc="240" dirty="0">
                <a:ea typeface="Verdana" panose="020B0604030504040204" pitchFamily="34" charset="0"/>
                <a:cs typeface="Verdana" panose="020B0604030504040204"/>
              </a:rPr>
              <a:t>m</a:t>
            </a:r>
            <a:r>
              <a:rPr sz="2500" spc="-15" dirty="0">
                <a:ea typeface="Verdana" panose="020B0604030504040204" pitchFamily="34" charset="0"/>
                <a:cs typeface="Verdana" panose="020B0604030504040204"/>
              </a:rPr>
              <a:t>a</a:t>
            </a:r>
            <a:r>
              <a:rPr sz="2500" spc="35" dirty="0">
                <a:ea typeface="Verdana" panose="020B0604030504040204" pitchFamily="34" charset="0"/>
                <a:cs typeface="Verdana" panose="020B0604030504040204"/>
              </a:rPr>
              <a:t>t</a:t>
            </a:r>
            <a:r>
              <a:rPr sz="2500" spc="-10" dirty="0">
                <a:ea typeface="Verdana" panose="020B0604030504040204" pitchFamily="34" charset="0"/>
                <a:cs typeface="Verdana" panose="020B0604030504040204"/>
              </a:rPr>
              <a:t>i</a:t>
            </a:r>
            <a:r>
              <a:rPr sz="2500" spc="114" dirty="0">
                <a:ea typeface="Verdana" panose="020B0604030504040204" pitchFamily="34" charset="0"/>
                <a:cs typeface="Verdana" panose="020B0604030504040204"/>
              </a:rPr>
              <a:t>c</a:t>
            </a:r>
            <a:r>
              <a:rPr sz="2500" spc="-15" dirty="0">
                <a:ea typeface="Verdana" panose="020B0604030504040204" pitchFamily="34" charset="0"/>
                <a:cs typeface="Verdana" panose="020B0604030504040204"/>
              </a:rPr>
              <a:t>a</a:t>
            </a:r>
            <a:r>
              <a:rPr sz="2500" spc="-10" dirty="0">
                <a:ea typeface="Verdana" panose="020B0604030504040204" pitchFamily="34" charset="0"/>
                <a:cs typeface="Verdana" panose="020B0604030504040204"/>
              </a:rPr>
              <a:t>ll</a:t>
            </a:r>
            <a:r>
              <a:rPr sz="2500" spc="-195" dirty="0">
                <a:ea typeface="Verdana" panose="020B0604030504040204" pitchFamily="34" charset="0"/>
                <a:cs typeface="Verdana" panose="020B0604030504040204"/>
              </a:rPr>
              <a:t>y</a:t>
            </a:r>
            <a:r>
              <a:rPr sz="2500" spc="-370" dirty="0">
                <a:ea typeface="Verdana" panose="020B0604030504040204" pitchFamily="34" charset="0"/>
                <a:cs typeface="Verdana" panose="020B0604030504040204"/>
              </a:rPr>
              <a:t>.</a:t>
            </a:r>
            <a:r>
              <a:rPr sz="2500" spc="-215" dirty="0">
                <a:ea typeface="Verdana" panose="020B0604030504040204" pitchFamily="34" charset="0"/>
                <a:cs typeface="Verdana" panose="020B0604030504040204"/>
              </a:rPr>
              <a:t> </a:t>
            </a:r>
            <a:endParaRPr lang="en-IN" sz="2500" spc="-215" dirty="0">
              <a:ea typeface="Verdana" panose="020B0604030504040204" pitchFamily="34" charset="0"/>
              <a:cs typeface="Verdana" panose="020B0604030504040204"/>
            </a:endParaRPr>
          </a:p>
          <a:p>
            <a:pPr marL="355600" marR="5080" indent="-342900">
              <a:lnSpc>
                <a:spcPct val="102000"/>
              </a:lnSpc>
              <a:spcBef>
                <a:spcPts val="55"/>
              </a:spcBef>
              <a:buFont typeface="Arial" panose="020B0604020202020204" pitchFamily="34" charset="0"/>
              <a:buChar char="•"/>
            </a:pPr>
            <a:r>
              <a:rPr sz="2500" spc="-90" dirty="0">
                <a:ea typeface="Verdana" panose="020B0604030504040204" pitchFamily="34" charset="0"/>
                <a:cs typeface="Verdana" panose="020B0604030504040204"/>
              </a:rPr>
              <a:t>T</a:t>
            </a:r>
            <a:r>
              <a:rPr sz="2500" spc="125" dirty="0">
                <a:ea typeface="Verdana" panose="020B0604030504040204" pitchFamily="34" charset="0"/>
                <a:cs typeface="Verdana" panose="020B0604030504040204"/>
              </a:rPr>
              <a:t>h</a:t>
            </a:r>
            <a:r>
              <a:rPr sz="2500" spc="10" dirty="0">
                <a:ea typeface="Verdana" panose="020B0604030504040204" pitchFamily="34" charset="0"/>
                <a:cs typeface="Verdana" panose="020B0604030504040204"/>
              </a:rPr>
              <a:t>e</a:t>
            </a:r>
            <a:r>
              <a:rPr sz="2500" spc="-110" dirty="0">
                <a:ea typeface="Verdana" panose="020B0604030504040204" pitchFamily="34" charset="0"/>
                <a:cs typeface="Verdana" panose="020B0604030504040204"/>
              </a:rPr>
              <a:t>y</a:t>
            </a:r>
            <a:r>
              <a:rPr sz="2500" spc="-215" dirty="0">
                <a:ea typeface="Verdana" panose="020B0604030504040204" pitchFamily="34" charset="0"/>
                <a:cs typeface="Verdana" panose="020B0604030504040204"/>
              </a:rPr>
              <a:t> </a:t>
            </a:r>
            <a:r>
              <a:rPr sz="2500" spc="-15" dirty="0">
                <a:ea typeface="Verdana" panose="020B0604030504040204" pitchFamily="34" charset="0"/>
                <a:cs typeface="Verdana" panose="020B0604030504040204"/>
              </a:rPr>
              <a:t>a</a:t>
            </a:r>
            <a:r>
              <a:rPr sz="2500" spc="-10" dirty="0">
                <a:ea typeface="Verdana" panose="020B0604030504040204" pitchFamily="34" charset="0"/>
                <a:cs typeface="Verdana" panose="020B0604030504040204"/>
              </a:rPr>
              <a:t>l</a:t>
            </a:r>
            <a:r>
              <a:rPr sz="2500" spc="-70" dirty="0">
                <a:ea typeface="Verdana" panose="020B0604030504040204" pitchFamily="34" charset="0"/>
                <a:cs typeface="Verdana" panose="020B0604030504040204"/>
              </a:rPr>
              <a:t>s</a:t>
            </a:r>
            <a:r>
              <a:rPr sz="2500" spc="60" dirty="0">
                <a:ea typeface="Verdana" panose="020B0604030504040204" pitchFamily="34" charset="0"/>
                <a:cs typeface="Verdana" panose="020B0604030504040204"/>
              </a:rPr>
              <a:t>o</a:t>
            </a:r>
            <a:r>
              <a:rPr sz="2500" spc="-215" dirty="0">
                <a:ea typeface="Verdana" panose="020B0604030504040204" pitchFamily="34" charset="0"/>
                <a:cs typeface="Verdana" panose="020B0604030504040204"/>
              </a:rPr>
              <a:t> </a:t>
            </a:r>
            <a:r>
              <a:rPr lang="en-US" sz="2500" spc="150" dirty="0">
                <a:ea typeface="Verdana" panose="020B0604030504040204" pitchFamily="34" charset="0"/>
                <a:cs typeface="Verdana" panose="020B0604030504040204"/>
              </a:rPr>
              <a:t>provide </a:t>
            </a:r>
            <a:r>
              <a:rPr sz="2500" spc="-15" dirty="0">
                <a:ea typeface="Verdana" panose="020B0604030504040204" pitchFamily="34" charset="0"/>
                <a:cs typeface="Verdana" panose="020B0604030504040204"/>
              </a:rPr>
              <a:t>a</a:t>
            </a:r>
            <a:r>
              <a:rPr lang="en-US" sz="2500" spc="-215" dirty="0">
                <a:ea typeface="Verdana" panose="020B0604030504040204" pitchFamily="34" charset="0"/>
                <a:cs typeface="Verdana" panose="020B0604030504040204"/>
              </a:rPr>
              <a:t> </a:t>
            </a:r>
            <a:r>
              <a:rPr sz="2500" spc="240" dirty="0">
                <a:ea typeface="Verdana" panose="020B0604030504040204" pitchFamily="34" charset="0"/>
                <a:cs typeface="Verdana" panose="020B0604030504040204"/>
              </a:rPr>
              <a:t>m</a:t>
            </a:r>
            <a:r>
              <a:rPr sz="2500" spc="60" dirty="0">
                <a:ea typeface="Verdana" panose="020B0604030504040204" pitchFamily="34" charset="0"/>
                <a:cs typeface="Verdana" panose="020B0604030504040204"/>
              </a:rPr>
              <a:t>o</a:t>
            </a:r>
            <a:r>
              <a:rPr sz="2500" spc="-90" dirty="0">
                <a:ea typeface="Verdana" panose="020B0604030504040204" pitchFamily="34" charset="0"/>
                <a:cs typeface="Verdana" panose="020B0604030504040204"/>
              </a:rPr>
              <a:t>r</a:t>
            </a:r>
            <a:r>
              <a:rPr sz="2500" spc="35" dirty="0">
                <a:ea typeface="Verdana" panose="020B0604030504040204" pitchFamily="34" charset="0"/>
                <a:cs typeface="Verdana" panose="020B0604030504040204"/>
              </a:rPr>
              <a:t>e</a:t>
            </a:r>
            <a:r>
              <a:rPr sz="2500" spc="-215" dirty="0">
                <a:ea typeface="Verdana" panose="020B0604030504040204" pitchFamily="34" charset="0"/>
                <a:cs typeface="Verdana" panose="020B0604030504040204"/>
              </a:rPr>
              <a:t> </a:t>
            </a:r>
            <a:r>
              <a:rPr sz="2500" spc="10" dirty="0">
                <a:ea typeface="Verdana" panose="020B0604030504040204" pitchFamily="34" charset="0"/>
                <a:cs typeface="Verdana" panose="020B0604030504040204"/>
              </a:rPr>
              <a:t>e</a:t>
            </a:r>
            <a:r>
              <a:rPr sz="2500" spc="-150" dirty="0">
                <a:ea typeface="Verdana" panose="020B0604030504040204" pitchFamily="34" charset="0"/>
                <a:cs typeface="Verdana" panose="020B0604030504040204"/>
              </a:rPr>
              <a:t>v</a:t>
            </a:r>
            <a:r>
              <a:rPr sz="2500" spc="35" dirty="0">
                <a:ea typeface="Verdana" panose="020B0604030504040204" pitchFamily="34" charset="0"/>
                <a:cs typeface="Verdana" panose="020B0604030504040204"/>
              </a:rPr>
              <a:t>e</a:t>
            </a:r>
            <a:r>
              <a:rPr sz="2500" spc="125" dirty="0">
                <a:ea typeface="Verdana" panose="020B0604030504040204" pitchFamily="34" charset="0"/>
                <a:cs typeface="Verdana" panose="020B0604030504040204"/>
              </a:rPr>
              <a:t>n</a:t>
            </a:r>
            <a:r>
              <a:rPr sz="2500" spc="-215" dirty="0">
                <a:ea typeface="Verdana" panose="020B0604030504040204" pitchFamily="34" charset="0"/>
                <a:cs typeface="Verdana" panose="020B0604030504040204"/>
              </a:rPr>
              <a:t> </a:t>
            </a:r>
            <a:r>
              <a:rPr sz="2500" spc="114" dirty="0">
                <a:ea typeface="Verdana" panose="020B0604030504040204" pitchFamily="34" charset="0"/>
                <a:cs typeface="Verdana" panose="020B0604030504040204"/>
              </a:rPr>
              <a:t>c</a:t>
            </a:r>
            <a:r>
              <a:rPr sz="2500" spc="75" dirty="0">
                <a:ea typeface="Verdana" panose="020B0604030504040204" pitchFamily="34" charset="0"/>
                <a:cs typeface="Verdana" panose="020B0604030504040204"/>
              </a:rPr>
              <a:t>ut</a:t>
            </a:r>
            <a:r>
              <a:rPr sz="2500" spc="-215" dirty="0">
                <a:ea typeface="Verdana" panose="020B0604030504040204" pitchFamily="34" charset="0"/>
                <a:cs typeface="Verdana" panose="020B0604030504040204"/>
              </a:rPr>
              <a:t> </a:t>
            </a:r>
            <a:r>
              <a:rPr sz="2500" spc="35" dirty="0">
                <a:ea typeface="Verdana" panose="020B0604030504040204" pitchFamily="34" charset="0"/>
                <a:cs typeface="Verdana" panose="020B0604030504040204"/>
              </a:rPr>
              <a:t>t</a:t>
            </a:r>
            <a:r>
              <a:rPr sz="2500" spc="125" dirty="0">
                <a:ea typeface="Verdana" panose="020B0604030504040204" pitchFamily="34" charset="0"/>
                <a:cs typeface="Verdana" panose="020B0604030504040204"/>
              </a:rPr>
              <a:t>h</a:t>
            </a:r>
            <a:r>
              <a:rPr sz="2500" spc="-15" dirty="0">
                <a:ea typeface="Verdana" panose="020B0604030504040204" pitchFamily="34" charset="0"/>
                <a:cs typeface="Verdana" panose="020B0604030504040204"/>
              </a:rPr>
              <a:t>a</a:t>
            </a:r>
            <a:r>
              <a:rPr sz="2500" spc="125" dirty="0">
                <a:ea typeface="Verdana" panose="020B0604030504040204" pitchFamily="34" charset="0"/>
                <a:cs typeface="Verdana" panose="020B0604030504040204"/>
              </a:rPr>
              <a:t>n</a:t>
            </a:r>
            <a:r>
              <a:rPr sz="2500" spc="-215" dirty="0">
                <a:ea typeface="Verdana" panose="020B0604030504040204" pitchFamily="34" charset="0"/>
                <a:cs typeface="Verdana" panose="020B0604030504040204"/>
              </a:rPr>
              <a:t> </a:t>
            </a:r>
            <a:r>
              <a:rPr sz="2500" spc="35" dirty="0">
                <a:ea typeface="Verdana" panose="020B0604030504040204" pitchFamily="34" charset="0"/>
                <a:cs typeface="Verdana" panose="020B0604030504040204"/>
              </a:rPr>
              <a:t>t</a:t>
            </a:r>
            <a:r>
              <a:rPr sz="2500" spc="-80" dirty="0">
                <a:ea typeface="Verdana" panose="020B0604030504040204" pitchFamily="34" charset="0"/>
                <a:cs typeface="Verdana" panose="020B0604030504040204"/>
              </a:rPr>
              <a:t>r</a:t>
            </a:r>
            <a:r>
              <a:rPr sz="2500" spc="-15" dirty="0">
                <a:ea typeface="Verdana" panose="020B0604030504040204" pitchFamily="34" charset="0"/>
                <a:cs typeface="Verdana" panose="020B0604030504040204"/>
              </a:rPr>
              <a:t>a</a:t>
            </a:r>
            <a:r>
              <a:rPr sz="2500" spc="150" dirty="0">
                <a:ea typeface="Verdana" panose="020B0604030504040204" pitchFamily="34" charset="0"/>
                <a:cs typeface="Verdana" panose="020B0604030504040204"/>
              </a:rPr>
              <a:t>d</a:t>
            </a:r>
            <a:r>
              <a:rPr sz="2500" spc="-10" dirty="0">
                <a:ea typeface="Verdana" panose="020B0604030504040204" pitchFamily="34" charset="0"/>
                <a:cs typeface="Verdana" panose="020B0604030504040204"/>
              </a:rPr>
              <a:t>i</a:t>
            </a:r>
            <a:r>
              <a:rPr sz="2500" spc="35" dirty="0">
                <a:ea typeface="Verdana" panose="020B0604030504040204" pitchFamily="34" charset="0"/>
                <a:cs typeface="Verdana" panose="020B0604030504040204"/>
              </a:rPr>
              <a:t>t</a:t>
            </a:r>
            <a:r>
              <a:rPr sz="2500" spc="-10" dirty="0">
                <a:ea typeface="Verdana" panose="020B0604030504040204" pitchFamily="34" charset="0"/>
                <a:cs typeface="Verdana" panose="020B0604030504040204"/>
              </a:rPr>
              <a:t>i</a:t>
            </a:r>
            <a:r>
              <a:rPr sz="2500" spc="60" dirty="0">
                <a:ea typeface="Verdana" panose="020B0604030504040204" pitchFamily="34" charset="0"/>
                <a:cs typeface="Verdana" panose="020B0604030504040204"/>
              </a:rPr>
              <a:t>o</a:t>
            </a:r>
            <a:r>
              <a:rPr sz="2500" spc="125" dirty="0">
                <a:ea typeface="Verdana" panose="020B0604030504040204" pitchFamily="34" charset="0"/>
                <a:cs typeface="Verdana" panose="020B0604030504040204"/>
              </a:rPr>
              <a:t>n</a:t>
            </a:r>
            <a:r>
              <a:rPr sz="2500" spc="-15" dirty="0">
                <a:ea typeface="Verdana" panose="020B0604030504040204" pitchFamily="34" charset="0"/>
                <a:cs typeface="Verdana" panose="020B0604030504040204"/>
              </a:rPr>
              <a:t>a</a:t>
            </a:r>
            <a:r>
              <a:rPr sz="2500" spc="-10" dirty="0">
                <a:ea typeface="Verdana" panose="020B0604030504040204" pitchFamily="34" charset="0"/>
                <a:cs typeface="Verdana" panose="020B0604030504040204"/>
              </a:rPr>
              <a:t>l</a:t>
            </a:r>
            <a:r>
              <a:rPr lang="en-IN" sz="2500" spc="-10" dirty="0">
                <a:ea typeface="Verdana" panose="020B0604030504040204" pitchFamily="34" charset="0"/>
                <a:cs typeface="Verdana" panose="020B0604030504040204"/>
              </a:rPr>
              <a:t> </a:t>
            </a:r>
            <a:r>
              <a:rPr sz="2500" spc="240" dirty="0">
                <a:ea typeface="Verdana" panose="020B0604030504040204" pitchFamily="34" charset="0"/>
                <a:cs typeface="Verdana" panose="020B0604030504040204"/>
              </a:rPr>
              <a:t>m</a:t>
            </a:r>
            <a:r>
              <a:rPr sz="2500" spc="20" dirty="0">
                <a:ea typeface="Verdana" panose="020B0604030504040204" pitchFamily="34" charset="0"/>
                <a:cs typeface="Verdana" panose="020B0604030504040204"/>
              </a:rPr>
              <a:t>o</a:t>
            </a:r>
            <a:r>
              <a:rPr sz="2500" spc="130" dirty="0">
                <a:ea typeface="Verdana" panose="020B0604030504040204" pitchFamily="34" charset="0"/>
                <a:cs typeface="Verdana" panose="020B0604030504040204"/>
              </a:rPr>
              <a:t>w</a:t>
            </a:r>
            <a:r>
              <a:rPr sz="2500" spc="35" dirty="0">
                <a:ea typeface="Verdana" panose="020B0604030504040204" pitchFamily="34" charset="0"/>
                <a:cs typeface="Verdana" panose="020B0604030504040204"/>
              </a:rPr>
              <a:t>e</a:t>
            </a:r>
            <a:r>
              <a:rPr sz="2500" spc="-65" dirty="0">
                <a:ea typeface="Verdana" panose="020B0604030504040204" pitchFamily="34" charset="0"/>
                <a:cs typeface="Verdana" panose="020B0604030504040204"/>
              </a:rPr>
              <a:t>r</a:t>
            </a:r>
            <a:r>
              <a:rPr sz="2500" spc="-70" dirty="0">
                <a:ea typeface="Verdana" panose="020B0604030504040204" pitchFamily="34" charset="0"/>
                <a:cs typeface="Verdana" panose="020B0604030504040204"/>
              </a:rPr>
              <a:t>s</a:t>
            </a:r>
            <a:r>
              <a:rPr sz="2500" spc="-370" dirty="0">
                <a:ea typeface="Verdana" panose="020B0604030504040204" pitchFamily="34" charset="0"/>
                <a:cs typeface="Verdana" panose="020B0604030504040204"/>
              </a:rPr>
              <a:t>,</a:t>
            </a:r>
            <a:r>
              <a:rPr sz="2500" spc="-215" dirty="0">
                <a:ea typeface="Verdana" panose="020B0604030504040204" pitchFamily="34" charset="0"/>
                <a:cs typeface="Verdana" panose="020B0604030504040204"/>
              </a:rPr>
              <a:t> </a:t>
            </a:r>
            <a:r>
              <a:rPr lang="en-US" sz="2500" spc="-215" dirty="0">
                <a:ea typeface="Verdana" panose="020B0604030504040204" pitchFamily="34" charset="0"/>
                <a:cs typeface="Verdana" panose="020B0604030504040204"/>
              </a:rPr>
              <a:t> </a:t>
            </a:r>
            <a:r>
              <a:rPr sz="2500" spc="-90" dirty="0">
                <a:ea typeface="Verdana" panose="020B0604030504040204" pitchFamily="34" charset="0"/>
                <a:cs typeface="Verdana" panose="020B0604030504040204"/>
              </a:rPr>
              <a:t>r</a:t>
            </a:r>
            <a:r>
              <a:rPr sz="2500" spc="35" dirty="0">
                <a:ea typeface="Verdana" panose="020B0604030504040204" pitchFamily="34" charset="0"/>
                <a:cs typeface="Verdana" panose="020B0604030504040204"/>
              </a:rPr>
              <a:t>e</a:t>
            </a:r>
            <a:r>
              <a:rPr sz="2500" spc="-70" dirty="0">
                <a:ea typeface="Verdana" panose="020B0604030504040204" pitchFamily="34" charset="0"/>
                <a:cs typeface="Verdana" panose="020B0604030504040204"/>
              </a:rPr>
              <a:t>s</a:t>
            </a:r>
            <a:r>
              <a:rPr sz="2500" spc="50" dirty="0">
                <a:ea typeface="Verdana" panose="020B0604030504040204" pitchFamily="34" charset="0"/>
                <a:cs typeface="Verdana" panose="020B0604030504040204"/>
              </a:rPr>
              <a:t>ul</a:t>
            </a:r>
            <a:r>
              <a:rPr sz="2500" spc="35" dirty="0">
                <a:ea typeface="Verdana" panose="020B0604030504040204" pitchFamily="34" charset="0"/>
                <a:cs typeface="Verdana" panose="020B0604030504040204"/>
              </a:rPr>
              <a:t>t</a:t>
            </a:r>
            <a:r>
              <a:rPr sz="2500" spc="-10" dirty="0">
                <a:ea typeface="Verdana" panose="020B0604030504040204" pitchFamily="34" charset="0"/>
                <a:cs typeface="Verdana" panose="020B0604030504040204"/>
              </a:rPr>
              <a:t>i</a:t>
            </a:r>
            <a:r>
              <a:rPr sz="2500" spc="125" dirty="0">
                <a:ea typeface="Verdana" panose="020B0604030504040204" pitchFamily="34" charset="0"/>
                <a:cs typeface="Verdana" panose="020B0604030504040204"/>
              </a:rPr>
              <a:t>n</a:t>
            </a:r>
            <a:r>
              <a:rPr sz="2500" spc="170" dirty="0">
                <a:ea typeface="Verdana" panose="020B0604030504040204" pitchFamily="34" charset="0"/>
                <a:cs typeface="Verdana" panose="020B0604030504040204"/>
              </a:rPr>
              <a:t>g</a:t>
            </a:r>
            <a:r>
              <a:rPr sz="2500" spc="-215" dirty="0">
                <a:ea typeface="Verdana" panose="020B0604030504040204" pitchFamily="34" charset="0"/>
                <a:cs typeface="Verdana" panose="020B0604030504040204"/>
              </a:rPr>
              <a:t> </a:t>
            </a:r>
            <a:r>
              <a:rPr sz="2500" spc="-10" dirty="0">
                <a:ea typeface="Verdana" panose="020B0604030504040204" pitchFamily="34" charset="0"/>
                <a:cs typeface="Verdana" panose="020B0604030504040204"/>
              </a:rPr>
              <a:t>i</a:t>
            </a:r>
            <a:r>
              <a:rPr sz="2500" spc="125" dirty="0">
                <a:ea typeface="Verdana" panose="020B0604030504040204" pitchFamily="34" charset="0"/>
                <a:cs typeface="Verdana" panose="020B0604030504040204"/>
              </a:rPr>
              <a:t>n</a:t>
            </a:r>
            <a:r>
              <a:rPr sz="2500" spc="-215" dirty="0">
                <a:ea typeface="Verdana" panose="020B0604030504040204" pitchFamily="34" charset="0"/>
                <a:cs typeface="Verdana" panose="020B0604030504040204"/>
              </a:rPr>
              <a:t> </a:t>
            </a:r>
            <a:r>
              <a:rPr sz="2500" spc="-15" dirty="0">
                <a:ea typeface="Verdana" panose="020B0604030504040204" pitchFamily="34" charset="0"/>
                <a:cs typeface="Verdana" panose="020B0604030504040204"/>
              </a:rPr>
              <a:t>a</a:t>
            </a:r>
            <a:r>
              <a:rPr sz="2500" spc="-215" dirty="0">
                <a:ea typeface="Verdana" panose="020B0604030504040204" pitchFamily="34" charset="0"/>
                <a:cs typeface="Verdana" panose="020B0604030504040204"/>
              </a:rPr>
              <a:t> </a:t>
            </a:r>
            <a:r>
              <a:rPr sz="2500" spc="125" dirty="0">
                <a:ea typeface="Verdana" panose="020B0604030504040204" pitchFamily="34" charset="0"/>
                <a:cs typeface="Verdana" panose="020B0604030504040204"/>
              </a:rPr>
              <a:t>h</a:t>
            </a:r>
            <a:r>
              <a:rPr sz="2500" spc="-5" dirty="0">
                <a:ea typeface="Verdana" panose="020B0604030504040204" pitchFamily="34" charset="0"/>
                <a:cs typeface="Verdana" panose="020B0604030504040204"/>
              </a:rPr>
              <a:t>e</a:t>
            </a:r>
            <a:r>
              <a:rPr sz="2500" spc="-15" dirty="0">
                <a:ea typeface="Verdana" panose="020B0604030504040204" pitchFamily="34" charset="0"/>
                <a:cs typeface="Verdana" panose="020B0604030504040204"/>
              </a:rPr>
              <a:t>a</a:t>
            </a:r>
            <a:r>
              <a:rPr sz="2500" spc="-10" dirty="0">
                <a:ea typeface="Verdana" panose="020B0604030504040204" pitchFamily="34" charset="0"/>
                <a:cs typeface="Verdana" panose="020B0604030504040204"/>
              </a:rPr>
              <a:t>l</a:t>
            </a:r>
            <a:r>
              <a:rPr sz="2500" spc="35" dirty="0">
                <a:ea typeface="Verdana" panose="020B0604030504040204" pitchFamily="34" charset="0"/>
                <a:cs typeface="Verdana" panose="020B0604030504040204"/>
              </a:rPr>
              <a:t>t</a:t>
            </a:r>
            <a:r>
              <a:rPr sz="2500" spc="125" dirty="0">
                <a:ea typeface="Verdana" panose="020B0604030504040204" pitchFamily="34" charset="0"/>
                <a:cs typeface="Verdana" panose="020B0604030504040204"/>
              </a:rPr>
              <a:t>h</a:t>
            </a:r>
            <a:r>
              <a:rPr sz="2500" spc="-10" dirty="0">
                <a:ea typeface="Verdana" panose="020B0604030504040204" pitchFamily="34" charset="0"/>
                <a:cs typeface="Verdana" panose="020B0604030504040204"/>
              </a:rPr>
              <a:t>i</a:t>
            </a:r>
            <a:r>
              <a:rPr sz="2500" spc="35" dirty="0">
                <a:ea typeface="Verdana" panose="020B0604030504040204" pitchFamily="34" charset="0"/>
                <a:cs typeface="Verdana" panose="020B0604030504040204"/>
              </a:rPr>
              <a:t>e</a:t>
            </a:r>
            <a:r>
              <a:rPr sz="2500" spc="-55" dirty="0">
                <a:ea typeface="Verdana" panose="020B0604030504040204" pitchFamily="34" charset="0"/>
                <a:cs typeface="Verdana" panose="020B0604030504040204"/>
              </a:rPr>
              <a:t>r</a:t>
            </a:r>
            <a:r>
              <a:rPr sz="2500" spc="-215" dirty="0">
                <a:ea typeface="Verdana" panose="020B0604030504040204" pitchFamily="34" charset="0"/>
                <a:cs typeface="Verdana" panose="020B0604030504040204"/>
              </a:rPr>
              <a:t> </a:t>
            </a:r>
            <a:r>
              <a:rPr sz="2500" spc="-10" dirty="0">
                <a:ea typeface="Verdana" panose="020B0604030504040204" pitchFamily="34" charset="0"/>
                <a:cs typeface="Verdana" panose="020B0604030504040204"/>
              </a:rPr>
              <a:t>l</a:t>
            </a:r>
            <a:r>
              <a:rPr sz="2500" spc="-40" dirty="0">
                <a:ea typeface="Verdana" panose="020B0604030504040204" pitchFamily="34" charset="0"/>
                <a:cs typeface="Verdana" panose="020B0604030504040204"/>
              </a:rPr>
              <a:t>a</a:t>
            </a:r>
            <a:r>
              <a:rPr sz="2500" spc="170" dirty="0">
                <a:ea typeface="Verdana" panose="020B0604030504040204" pitchFamily="34" charset="0"/>
                <a:cs typeface="Verdana" panose="020B0604030504040204"/>
              </a:rPr>
              <a:t>w</a:t>
            </a:r>
            <a:r>
              <a:rPr sz="2500" spc="125" dirty="0">
                <a:ea typeface="Verdana" panose="020B0604030504040204" pitchFamily="34" charset="0"/>
                <a:cs typeface="Verdana" panose="020B0604030504040204"/>
              </a:rPr>
              <a:t>n</a:t>
            </a:r>
            <a:r>
              <a:rPr sz="2500" spc="-360" dirty="0">
                <a:ea typeface="Verdana" panose="020B0604030504040204" pitchFamily="34" charset="0"/>
                <a:cs typeface="Verdana" panose="020B0604030504040204"/>
              </a:rPr>
              <a:t>.  </a:t>
            </a:r>
            <a:endParaRPr lang="en-IN" sz="2500" spc="-360" dirty="0">
              <a:ea typeface="Verdana" panose="020B0604030504040204" pitchFamily="34" charset="0"/>
              <a:cs typeface="Verdana" panose="020B0604030504040204"/>
            </a:endParaRPr>
          </a:p>
          <a:p>
            <a:pPr marL="355600" marR="5080" indent="-342900">
              <a:lnSpc>
                <a:spcPct val="102000"/>
              </a:lnSpc>
              <a:spcBef>
                <a:spcPts val="55"/>
              </a:spcBef>
              <a:buFont typeface="Arial" panose="020B0604020202020204" pitchFamily="34" charset="0"/>
              <a:buChar char="•"/>
            </a:pPr>
            <a:r>
              <a:rPr sz="2500" spc="80" dirty="0">
                <a:ea typeface="Verdana" panose="020B0604030504040204" pitchFamily="34" charset="0"/>
                <a:cs typeface="Verdana" panose="020B0604030504040204"/>
              </a:rPr>
              <a:t>A</a:t>
            </a:r>
            <a:r>
              <a:rPr sz="2500" spc="150" dirty="0">
                <a:ea typeface="Verdana" panose="020B0604030504040204" pitchFamily="34" charset="0"/>
                <a:cs typeface="Verdana" panose="020B0604030504040204"/>
              </a:rPr>
              <a:t>dd</a:t>
            </a:r>
            <a:r>
              <a:rPr sz="2500" spc="-10" dirty="0">
                <a:ea typeface="Verdana" panose="020B0604030504040204" pitchFamily="34" charset="0"/>
                <a:cs typeface="Verdana" panose="020B0604030504040204"/>
              </a:rPr>
              <a:t>i</a:t>
            </a:r>
            <a:r>
              <a:rPr sz="2500" spc="35" dirty="0">
                <a:ea typeface="Verdana" panose="020B0604030504040204" pitchFamily="34" charset="0"/>
                <a:cs typeface="Verdana" panose="020B0604030504040204"/>
              </a:rPr>
              <a:t>t</a:t>
            </a:r>
            <a:r>
              <a:rPr sz="2500" spc="-10" dirty="0">
                <a:ea typeface="Verdana" panose="020B0604030504040204" pitchFamily="34" charset="0"/>
                <a:cs typeface="Verdana" panose="020B0604030504040204"/>
              </a:rPr>
              <a:t>i</a:t>
            </a:r>
            <a:r>
              <a:rPr sz="2500" spc="60" dirty="0">
                <a:ea typeface="Verdana" panose="020B0604030504040204" pitchFamily="34" charset="0"/>
                <a:cs typeface="Verdana" panose="020B0604030504040204"/>
              </a:rPr>
              <a:t>o</a:t>
            </a:r>
            <a:r>
              <a:rPr sz="2500" spc="125" dirty="0">
                <a:ea typeface="Verdana" panose="020B0604030504040204" pitchFamily="34" charset="0"/>
                <a:cs typeface="Verdana" panose="020B0604030504040204"/>
              </a:rPr>
              <a:t>n</a:t>
            </a:r>
            <a:r>
              <a:rPr sz="2500" spc="-15" dirty="0">
                <a:ea typeface="Verdana" panose="020B0604030504040204" pitchFamily="34" charset="0"/>
                <a:cs typeface="Verdana" panose="020B0604030504040204"/>
              </a:rPr>
              <a:t>a</a:t>
            </a:r>
            <a:r>
              <a:rPr sz="2500" spc="-10" dirty="0">
                <a:ea typeface="Verdana" panose="020B0604030504040204" pitchFamily="34" charset="0"/>
                <a:cs typeface="Verdana" panose="020B0604030504040204"/>
              </a:rPr>
              <a:t>ll</a:t>
            </a:r>
            <a:r>
              <a:rPr sz="2500" spc="-195" dirty="0">
                <a:ea typeface="Verdana" panose="020B0604030504040204" pitchFamily="34" charset="0"/>
                <a:cs typeface="Verdana" panose="020B0604030504040204"/>
              </a:rPr>
              <a:t>y</a:t>
            </a:r>
            <a:r>
              <a:rPr sz="2500" spc="-370" dirty="0">
                <a:ea typeface="Verdana" panose="020B0604030504040204" pitchFamily="34" charset="0"/>
                <a:cs typeface="Verdana" panose="020B0604030504040204"/>
              </a:rPr>
              <a:t>,</a:t>
            </a:r>
            <a:r>
              <a:rPr sz="2500" spc="-215" dirty="0">
                <a:ea typeface="Verdana" panose="020B0604030504040204" pitchFamily="34" charset="0"/>
                <a:cs typeface="Verdana" panose="020B0604030504040204"/>
              </a:rPr>
              <a:t> </a:t>
            </a:r>
            <a:r>
              <a:rPr lang="en-US" sz="2500" spc="-215" dirty="0">
                <a:ea typeface="Verdana" panose="020B0604030504040204" pitchFamily="34" charset="0"/>
                <a:cs typeface="Verdana" panose="020B0604030504040204"/>
              </a:rPr>
              <a:t> </a:t>
            </a:r>
            <a:r>
              <a:rPr sz="2500" spc="35" dirty="0">
                <a:ea typeface="Verdana" panose="020B0604030504040204" pitchFamily="34" charset="0"/>
                <a:cs typeface="Verdana" panose="020B0604030504040204"/>
              </a:rPr>
              <a:t>t</a:t>
            </a:r>
            <a:r>
              <a:rPr sz="2500" spc="125" dirty="0">
                <a:ea typeface="Verdana" panose="020B0604030504040204" pitchFamily="34" charset="0"/>
                <a:cs typeface="Verdana" panose="020B0604030504040204"/>
              </a:rPr>
              <a:t>h</a:t>
            </a:r>
            <a:r>
              <a:rPr sz="2500" spc="10" dirty="0">
                <a:ea typeface="Verdana" panose="020B0604030504040204" pitchFamily="34" charset="0"/>
                <a:cs typeface="Verdana" panose="020B0604030504040204"/>
              </a:rPr>
              <a:t>e</a:t>
            </a:r>
            <a:r>
              <a:rPr sz="2500" spc="-110" dirty="0">
                <a:ea typeface="Verdana" panose="020B0604030504040204" pitchFamily="34" charset="0"/>
                <a:cs typeface="Verdana" panose="020B0604030504040204"/>
              </a:rPr>
              <a:t>y</a:t>
            </a:r>
            <a:r>
              <a:rPr sz="2500" spc="-215" dirty="0">
                <a:ea typeface="Verdana" panose="020B0604030504040204" pitchFamily="34" charset="0"/>
                <a:cs typeface="Verdana" panose="020B0604030504040204"/>
              </a:rPr>
              <a:t> </a:t>
            </a:r>
            <a:r>
              <a:rPr sz="2500" spc="-15" dirty="0">
                <a:ea typeface="Verdana" panose="020B0604030504040204" pitchFamily="34" charset="0"/>
                <a:cs typeface="Verdana" panose="020B0604030504040204"/>
              </a:rPr>
              <a:t>a</a:t>
            </a:r>
            <a:r>
              <a:rPr sz="2500" spc="-90" dirty="0">
                <a:ea typeface="Verdana" panose="020B0604030504040204" pitchFamily="34" charset="0"/>
                <a:cs typeface="Verdana" panose="020B0604030504040204"/>
              </a:rPr>
              <a:t>r</a:t>
            </a:r>
            <a:r>
              <a:rPr sz="2500" spc="35" dirty="0">
                <a:ea typeface="Verdana" panose="020B0604030504040204" pitchFamily="34" charset="0"/>
                <a:cs typeface="Verdana" panose="020B0604030504040204"/>
              </a:rPr>
              <a:t>e</a:t>
            </a:r>
            <a:r>
              <a:rPr sz="2500" spc="-215" dirty="0">
                <a:ea typeface="Verdana" panose="020B0604030504040204" pitchFamily="34" charset="0"/>
                <a:cs typeface="Verdana" panose="020B0604030504040204"/>
              </a:rPr>
              <a:t> </a:t>
            </a:r>
            <a:r>
              <a:rPr sz="2500" spc="150" dirty="0">
                <a:ea typeface="Verdana" panose="020B0604030504040204" pitchFamily="34" charset="0"/>
                <a:cs typeface="Verdana" panose="020B0604030504040204"/>
              </a:rPr>
              <a:t>q</a:t>
            </a:r>
            <a:r>
              <a:rPr sz="2500" spc="114" dirty="0">
                <a:ea typeface="Verdana" panose="020B0604030504040204" pitchFamily="34" charset="0"/>
                <a:cs typeface="Verdana" panose="020B0604030504040204"/>
              </a:rPr>
              <a:t>u</a:t>
            </a:r>
            <a:r>
              <a:rPr sz="2500" spc="-10" dirty="0">
                <a:ea typeface="Verdana" panose="020B0604030504040204" pitchFamily="34" charset="0"/>
                <a:cs typeface="Verdana" panose="020B0604030504040204"/>
              </a:rPr>
              <a:t>i</a:t>
            </a:r>
            <a:r>
              <a:rPr sz="2500" spc="35" dirty="0">
                <a:ea typeface="Verdana" panose="020B0604030504040204" pitchFamily="34" charset="0"/>
                <a:cs typeface="Verdana" panose="020B0604030504040204"/>
              </a:rPr>
              <a:t>e</a:t>
            </a:r>
            <a:r>
              <a:rPr sz="2500" spc="-15" dirty="0">
                <a:ea typeface="Verdana" panose="020B0604030504040204" pitchFamily="34" charset="0"/>
                <a:cs typeface="Verdana" panose="020B0604030504040204"/>
              </a:rPr>
              <a:t>t</a:t>
            </a:r>
            <a:r>
              <a:rPr sz="2500" spc="35" dirty="0">
                <a:ea typeface="Verdana" panose="020B0604030504040204" pitchFamily="34" charset="0"/>
                <a:cs typeface="Verdana" panose="020B0604030504040204"/>
              </a:rPr>
              <a:t>e</a:t>
            </a:r>
            <a:r>
              <a:rPr sz="2500" spc="-55" dirty="0">
                <a:ea typeface="Verdana" panose="020B0604030504040204" pitchFamily="34" charset="0"/>
                <a:cs typeface="Verdana" panose="020B0604030504040204"/>
              </a:rPr>
              <a:t>r</a:t>
            </a:r>
            <a:r>
              <a:rPr sz="2500" spc="-215" dirty="0">
                <a:ea typeface="Verdana" panose="020B0604030504040204" pitchFamily="34" charset="0"/>
                <a:cs typeface="Verdana" panose="020B0604030504040204"/>
              </a:rPr>
              <a:t> </a:t>
            </a:r>
            <a:r>
              <a:rPr sz="2500" spc="35" dirty="0">
                <a:ea typeface="Verdana" panose="020B0604030504040204" pitchFamily="34" charset="0"/>
                <a:cs typeface="Verdana" panose="020B0604030504040204"/>
              </a:rPr>
              <a:t>t</a:t>
            </a:r>
            <a:r>
              <a:rPr sz="2500" spc="125" dirty="0">
                <a:ea typeface="Verdana" panose="020B0604030504040204" pitchFamily="34" charset="0"/>
                <a:cs typeface="Verdana" panose="020B0604030504040204"/>
              </a:rPr>
              <a:t>h</a:t>
            </a:r>
            <a:r>
              <a:rPr sz="2500" spc="-15" dirty="0">
                <a:ea typeface="Verdana" panose="020B0604030504040204" pitchFamily="34" charset="0"/>
                <a:cs typeface="Verdana" panose="020B0604030504040204"/>
              </a:rPr>
              <a:t>a</a:t>
            </a:r>
            <a:r>
              <a:rPr sz="2500" spc="85" dirty="0">
                <a:ea typeface="Verdana" panose="020B0604030504040204" pitchFamily="34" charset="0"/>
                <a:cs typeface="Verdana" panose="020B0604030504040204"/>
              </a:rPr>
              <a:t>n</a:t>
            </a:r>
            <a:r>
              <a:rPr lang="en-IN" sz="2500" spc="85" dirty="0">
                <a:ea typeface="Verdana" panose="020B0604030504040204" pitchFamily="34" charset="0"/>
                <a:cs typeface="Verdana" panose="020B0604030504040204"/>
              </a:rPr>
              <a:t> </a:t>
            </a:r>
            <a:r>
              <a:rPr sz="2500" spc="35" dirty="0">
                <a:ea typeface="Verdana" panose="020B0604030504040204" pitchFamily="34" charset="0"/>
                <a:cs typeface="Verdana" panose="020B0604030504040204"/>
              </a:rPr>
              <a:t>t</a:t>
            </a:r>
            <a:r>
              <a:rPr sz="2500" spc="-80" dirty="0">
                <a:ea typeface="Verdana" panose="020B0604030504040204" pitchFamily="34" charset="0"/>
                <a:cs typeface="Verdana" panose="020B0604030504040204"/>
              </a:rPr>
              <a:t>r</a:t>
            </a:r>
            <a:r>
              <a:rPr sz="2500" spc="-15" dirty="0">
                <a:ea typeface="Verdana" panose="020B0604030504040204" pitchFamily="34" charset="0"/>
                <a:cs typeface="Verdana" panose="020B0604030504040204"/>
              </a:rPr>
              <a:t>a</a:t>
            </a:r>
            <a:r>
              <a:rPr sz="2500" spc="150" dirty="0">
                <a:ea typeface="Verdana" panose="020B0604030504040204" pitchFamily="34" charset="0"/>
                <a:cs typeface="Verdana" panose="020B0604030504040204"/>
              </a:rPr>
              <a:t>d</a:t>
            </a:r>
            <a:r>
              <a:rPr sz="2500" spc="-10" dirty="0">
                <a:ea typeface="Verdana" panose="020B0604030504040204" pitchFamily="34" charset="0"/>
                <a:cs typeface="Verdana" panose="020B0604030504040204"/>
              </a:rPr>
              <a:t>i</a:t>
            </a:r>
            <a:r>
              <a:rPr sz="2500" spc="35" dirty="0">
                <a:ea typeface="Verdana" panose="020B0604030504040204" pitchFamily="34" charset="0"/>
                <a:cs typeface="Verdana" panose="020B0604030504040204"/>
              </a:rPr>
              <a:t>t</a:t>
            </a:r>
            <a:r>
              <a:rPr sz="2500" spc="-10" dirty="0">
                <a:ea typeface="Verdana" panose="020B0604030504040204" pitchFamily="34" charset="0"/>
                <a:cs typeface="Verdana" panose="020B0604030504040204"/>
              </a:rPr>
              <a:t>i</a:t>
            </a:r>
            <a:r>
              <a:rPr sz="2500" spc="60" dirty="0">
                <a:ea typeface="Verdana" panose="020B0604030504040204" pitchFamily="34" charset="0"/>
                <a:cs typeface="Verdana" panose="020B0604030504040204"/>
              </a:rPr>
              <a:t>o</a:t>
            </a:r>
            <a:r>
              <a:rPr sz="2500" spc="125" dirty="0">
                <a:ea typeface="Verdana" panose="020B0604030504040204" pitchFamily="34" charset="0"/>
                <a:cs typeface="Verdana" panose="020B0604030504040204"/>
              </a:rPr>
              <a:t>n</a:t>
            </a:r>
            <a:r>
              <a:rPr sz="2500" spc="-15" dirty="0">
                <a:ea typeface="Verdana" panose="020B0604030504040204" pitchFamily="34" charset="0"/>
                <a:cs typeface="Verdana" panose="020B0604030504040204"/>
              </a:rPr>
              <a:t>a</a:t>
            </a:r>
            <a:r>
              <a:rPr sz="2500" spc="-10" dirty="0">
                <a:ea typeface="Verdana" panose="020B0604030504040204" pitchFamily="34" charset="0"/>
                <a:cs typeface="Verdana" panose="020B0604030504040204"/>
              </a:rPr>
              <a:t>l</a:t>
            </a:r>
            <a:r>
              <a:rPr sz="2500" spc="-215" dirty="0">
                <a:ea typeface="Verdana" panose="020B0604030504040204" pitchFamily="34" charset="0"/>
                <a:cs typeface="Verdana" panose="020B0604030504040204"/>
              </a:rPr>
              <a:t> </a:t>
            </a:r>
            <a:r>
              <a:rPr sz="2500" spc="240" dirty="0">
                <a:ea typeface="Verdana" panose="020B0604030504040204" pitchFamily="34" charset="0"/>
                <a:cs typeface="Verdana" panose="020B0604030504040204"/>
              </a:rPr>
              <a:t>m</a:t>
            </a:r>
            <a:r>
              <a:rPr sz="2500" spc="20" dirty="0">
                <a:ea typeface="Verdana" panose="020B0604030504040204" pitchFamily="34" charset="0"/>
                <a:cs typeface="Verdana" panose="020B0604030504040204"/>
              </a:rPr>
              <a:t>o</a:t>
            </a:r>
            <a:r>
              <a:rPr sz="2500" spc="130" dirty="0">
                <a:ea typeface="Verdana" panose="020B0604030504040204" pitchFamily="34" charset="0"/>
                <a:cs typeface="Verdana" panose="020B0604030504040204"/>
              </a:rPr>
              <a:t>w</a:t>
            </a:r>
            <a:r>
              <a:rPr sz="2500" spc="35" dirty="0">
                <a:ea typeface="Verdana" panose="020B0604030504040204" pitchFamily="34" charset="0"/>
                <a:cs typeface="Verdana" panose="020B0604030504040204"/>
              </a:rPr>
              <a:t>e</a:t>
            </a:r>
            <a:r>
              <a:rPr sz="2500" spc="-65" dirty="0">
                <a:ea typeface="Verdana" panose="020B0604030504040204" pitchFamily="34" charset="0"/>
                <a:cs typeface="Verdana" panose="020B0604030504040204"/>
              </a:rPr>
              <a:t>r</a:t>
            </a:r>
            <a:r>
              <a:rPr sz="2500" spc="-70" dirty="0">
                <a:ea typeface="Verdana" panose="020B0604030504040204" pitchFamily="34" charset="0"/>
                <a:cs typeface="Verdana" panose="020B0604030504040204"/>
              </a:rPr>
              <a:t>s</a:t>
            </a:r>
            <a:r>
              <a:rPr sz="2500" spc="-215" dirty="0">
                <a:ea typeface="Verdana" panose="020B0604030504040204" pitchFamily="34" charset="0"/>
                <a:cs typeface="Verdana" panose="020B0604030504040204"/>
              </a:rPr>
              <a:t> </a:t>
            </a:r>
            <a:r>
              <a:rPr sz="2500" spc="-15" dirty="0">
                <a:ea typeface="Verdana" panose="020B0604030504040204" pitchFamily="34" charset="0"/>
                <a:cs typeface="Verdana" panose="020B0604030504040204"/>
              </a:rPr>
              <a:t>a</a:t>
            </a:r>
            <a:r>
              <a:rPr sz="2500" spc="125" dirty="0">
                <a:ea typeface="Verdana" panose="020B0604030504040204" pitchFamily="34" charset="0"/>
                <a:cs typeface="Verdana" panose="020B0604030504040204"/>
              </a:rPr>
              <a:t>n</a:t>
            </a:r>
            <a:r>
              <a:rPr sz="2500" spc="150" dirty="0">
                <a:ea typeface="Verdana" panose="020B0604030504040204" pitchFamily="34" charset="0"/>
                <a:cs typeface="Verdana" panose="020B0604030504040204"/>
              </a:rPr>
              <a:t>d</a:t>
            </a:r>
            <a:r>
              <a:rPr sz="2500" spc="-215" dirty="0">
                <a:ea typeface="Verdana" panose="020B0604030504040204" pitchFamily="34" charset="0"/>
                <a:cs typeface="Verdana" panose="020B0604030504040204"/>
              </a:rPr>
              <a:t> </a:t>
            </a:r>
            <a:r>
              <a:rPr sz="2500" spc="114" dirty="0">
                <a:ea typeface="Verdana" panose="020B0604030504040204" pitchFamily="34" charset="0"/>
                <a:cs typeface="Verdana" panose="020B0604030504040204"/>
              </a:rPr>
              <a:t>c</a:t>
            </a:r>
            <a:r>
              <a:rPr sz="2500" spc="-15" dirty="0">
                <a:ea typeface="Verdana" panose="020B0604030504040204" pitchFamily="34" charset="0"/>
                <a:cs typeface="Verdana" panose="020B0604030504040204"/>
              </a:rPr>
              <a:t>a</a:t>
            </a:r>
            <a:r>
              <a:rPr sz="2500" spc="125" dirty="0">
                <a:ea typeface="Verdana" panose="020B0604030504040204" pitchFamily="34" charset="0"/>
                <a:cs typeface="Verdana" panose="020B0604030504040204"/>
              </a:rPr>
              <a:t>n</a:t>
            </a:r>
            <a:r>
              <a:rPr sz="2500" spc="-215" dirty="0">
                <a:ea typeface="Verdana" panose="020B0604030504040204" pitchFamily="34" charset="0"/>
                <a:cs typeface="Verdana" panose="020B0604030504040204"/>
              </a:rPr>
              <a:t> </a:t>
            </a:r>
            <a:r>
              <a:rPr sz="2500" spc="60" dirty="0">
                <a:ea typeface="Verdana" panose="020B0604030504040204" pitchFamily="34" charset="0"/>
                <a:cs typeface="Verdana" panose="020B0604030504040204"/>
              </a:rPr>
              <a:t>o</a:t>
            </a:r>
            <a:r>
              <a:rPr sz="2500" spc="150" dirty="0">
                <a:ea typeface="Verdana" panose="020B0604030504040204" pitchFamily="34" charset="0"/>
                <a:cs typeface="Verdana" panose="020B0604030504040204"/>
              </a:rPr>
              <a:t>p</a:t>
            </a:r>
            <a:r>
              <a:rPr sz="2500" spc="35" dirty="0">
                <a:ea typeface="Verdana" panose="020B0604030504040204" pitchFamily="34" charset="0"/>
                <a:cs typeface="Verdana" panose="020B0604030504040204"/>
              </a:rPr>
              <a:t>e</a:t>
            </a:r>
            <a:r>
              <a:rPr sz="2500" spc="-80" dirty="0">
                <a:ea typeface="Verdana" panose="020B0604030504040204" pitchFamily="34" charset="0"/>
                <a:cs typeface="Verdana" panose="020B0604030504040204"/>
              </a:rPr>
              <a:t>r</a:t>
            </a:r>
            <a:r>
              <a:rPr sz="2500" spc="-15" dirty="0">
                <a:ea typeface="Verdana" panose="020B0604030504040204" pitchFamily="34" charset="0"/>
                <a:cs typeface="Verdana" panose="020B0604030504040204"/>
              </a:rPr>
              <a:t>at</a:t>
            </a:r>
            <a:r>
              <a:rPr sz="2500" spc="35" dirty="0">
                <a:ea typeface="Verdana" panose="020B0604030504040204" pitchFamily="34" charset="0"/>
                <a:cs typeface="Verdana" panose="020B0604030504040204"/>
              </a:rPr>
              <a:t>e</a:t>
            </a:r>
            <a:r>
              <a:rPr sz="2500" spc="-215" dirty="0">
                <a:ea typeface="Verdana" panose="020B0604030504040204" pitchFamily="34" charset="0"/>
                <a:cs typeface="Verdana" panose="020B0604030504040204"/>
              </a:rPr>
              <a:t> </a:t>
            </a:r>
            <a:r>
              <a:rPr sz="2500" spc="-15" dirty="0">
                <a:ea typeface="Verdana" panose="020B0604030504040204" pitchFamily="34" charset="0"/>
                <a:cs typeface="Verdana" panose="020B0604030504040204"/>
              </a:rPr>
              <a:t>a</a:t>
            </a:r>
            <a:r>
              <a:rPr sz="2500" spc="35" dirty="0">
                <a:ea typeface="Verdana" panose="020B0604030504040204" pitchFamily="34" charset="0"/>
                <a:cs typeface="Verdana" panose="020B0604030504040204"/>
              </a:rPr>
              <a:t>t  </a:t>
            </a:r>
            <a:r>
              <a:rPr sz="2500" spc="-15" dirty="0">
                <a:ea typeface="Verdana" panose="020B0604030504040204" pitchFamily="34" charset="0"/>
                <a:cs typeface="Verdana" panose="020B0604030504040204"/>
              </a:rPr>
              <a:t>a</a:t>
            </a:r>
            <a:r>
              <a:rPr sz="2500" spc="100" dirty="0">
                <a:ea typeface="Verdana" panose="020B0604030504040204" pitchFamily="34" charset="0"/>
                <a:cs typeface="Verdana" panose="020B0604030504040204"/>
              </a:rPr>
              <a:t>n</a:t>
            </a:r>
            <a:r>
              <a:rPr sz="2500" spc="-110" dirty="0">
                <a:ea typeface="Verdana" panose="020B0604030504040204" pitchFamily="34" charset="0"/>
                <a:cs typeface="Verdana" panose="020B0604030504040204"/>
              </a:rPr>
              <a:t>y</a:t>
            </a:r>
            <a:r>
              <a:rPr sz="2500" spc="-215" dirty="0">
                <a:ea typeface="Verdana" panose="020B0604030504040204" pitchFamily="34" charset="0"/>
                <a:cs typeface="Verdana" panose="020B0604030504040204"/>
              </a:rPr>
              <a:t> </a:t>
            </a:r>
            <a:r>
              <a:rPr sz="2500" spc="35" dirty="0">
                <a:ea typeface="Verdana" panose="020B0604030504040204" pitchFamily="34" charset="0"/>
                <a:cs typeface="Verdana" panose="020B0604030504040204"/>
              </a:rPr>
              <a:t>t</a:t>
            </a:r>
            <a:r>
              <a:rPr sz="2500" spc="-10" dirty="0">
                <a:ea typeface="Verdana" panose="020B0604030504040204" pitchFamily="34" charset="0"/>
                <a:cs typeface="Verdana" panose="020B0604030504040204"/>
              </a:rPr>
              <a:t>i</a:t>
            </a:r>
            <a:r>
              <a:rPr sz="2500" spc="240" dirty="0">
                <a:ea typeface="Verdana" panose="020B0604030504040204" pitchFamily="34" charset="0"/>
                <a:cs typeface="Verdana" panose="020B0604030504040204"/>
              </a:rPr>
              <a:t>m</a:t>
            </a:r>
            <a:r>
              <a:rPr sz="2500" spc="35" dirty="0">
                <a:ea typeface="Verdana" panose="020B0604030504040204" pitchFamily="34" charset="0"/>
                <a:cs typeface="Verdana" panose="020B0604030504040204"/>
              </a:rPr>
              <a:t>e</a:t>
            </a:r>
            <a:r>
              <a:rPr sz="2500" spc="-215" dirty="0">
                <a:ea typeface="Verdana" panose="020B0604030504040204" pitchFamily="34" charset="0"/>
                <a:cs typeface="Verdana" panose="020B0604030504040204"/>
              </a:rPr>
              <a:t> </a:t>
            </a:r>
            <a:r>
              <a:rPr sz="2500" spc="60" dirty="0">
                <a:ea typeface="Verdana" panose="020B0604030504040204" pitchFamily="34" charset="0"/>
                <a:cs typeface="Verdana" panose="020B0604030504040204"/>
              </a:rPr>
              <a:t>o</a:t>
            </a:r>
            <a:r>
              <a:rPr sz="2500" spc="-25" dirty="0">
                <a:ea typeface="Verdana" panose="020B0604030504040204" pitchFamily="34" charset="0"/>
                <a:cs typeface="Verdana" panose="020B0604030504040204"/>
              </a:rPr>
              <a:t>f</a:t>
            </a:r>
            <a:r>
              <a:rPr sz="2500" spc="-215" dirty="0">
                <a:ea typeface="Verdana" panose="020B0604030504040204" pitchFamily="34" charset="0"/>
                <a:cs typeface="Verdana" panose="020B0604030504040204"/>
              </a:rPr>
              <a:t> </a:t>
            </a:r>
            <a:r>
              <a:rPr lang="en-US" sz="2500" spc="150" dirty="0">
                <a:ea typeface="Verdana" panose="020B0604030504040204" pitchFamily="34" charset="0"/>
                <a:cs typeface="Verdana" panose="020B0604030504040204"/>
              </a:rPr>
              <a:t>day.</a:t>
            </a:r>
            <a:endParaRPr sz="2500" dirty="0">
              <a:ea typeface="Verdana" panose="020B0604030504040204" pitchFamily="34" charset="0"/>
              <a:cs typeface="Verdana" panose="020B060403050404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10287000"/>
            <a:chOff x="0" y="0"/>
            <a:chExt cx="9144000" cy="10287000"/>
          </a:xfrm>
        </p:grpSpPr>
        <p:sp>
          <p:nvSpPr>
            <p:cNvPr id="3" name="object 3"/>
            <p:cNvSpPr/>
            <p:nvPr/>
          </p:nvSpPr>
          <p:spPr>
            <a:xfrm>
              <a:off x="0" y="0"/>
              <a:ext cx="9144000" cy="10287000"/>
            </a:xfrm>
            <a:custGeom>
              <a:avLst/>
              <a:gdLst/>
              <a:ahLst/>
              <a:cxnLst/>
              <a:rect l="l" t="t" r="r" b="b"/>
              <a:pathLst>
                <a:path w="9144000" h="10287000">
                  <a:moveTo>
                    <a:pt x="9144000" y="10286999"/>
                  </a:moveTo>
                  <a:lnTo>
                    <a:pt x="0" y="10286999"/>
                  </a:lnTo>
                  <a:lnTo>
                    <a:pt x="0" y="0"/>
                  </a:lnTo>
                  <a:lnTo>
                    <a:pt x="9144000" y="0"/>
                  </a:lnTo>
                  <a:lnTo>
                    <a:pt x="9144000" y="10286999"/>
                  </a:lnTo>
                  <a:close/>
                </a:path>
              </a:pathLst>
            </a:custGeom>
            <a:solidFill>
              <a:srgbClr val="000000"/>
            </a:solidFill>
          </p:spPr>
          <p:txBody>
            <a:bodyPr wrap="square" lIns="0" tIns="0" rIns="0" bIns="0" rtlCol="0"/>
            <a:lstStyle/>
            <a:p/>
          </p:txBody>
        </p:sp>
        <p:pic>
          <p:nvPicPr>
            <p:cNvPr id="4" name="object 4"/>
            <p:cNvPicPr/>
            <p:nvPr/>
          </p:nvPicPr>
          <p:blipFill>
            <a:blip r:embed="rId1" cstate="print"/>
            <a:stretch>
              <a:fillRect/>
            </a:stretch>
          </p:blipFill>
          <p:spPr>
            <a:xfrm>
              <a:off x="1334999" y="1143000"/>
              <a:ext cx="6467474" cy="8000999"/>
            </a:xfrm>
            <a:prstGeom prst="rect">
              <a:avLst/>
            </a:prstGeom>
          </p:spPr>
        </p:pic>
      </p:grpSp>
      <p:sp>
        <p:nvSpPr>
          <p:cNvPr id="5" name="object 5"/>
          <p:cNvSpPr txBox="1">
            <a:spLocks noGrp="1"/>
          </p:cNvSpPr>
          <p:nvPr>
            <p:ph type="title"/>
          </p:nvPr>
        </p:nvSpPr>
        <p:spPr>
          <a:xfrm>
            <a:off x="10553191" y="1675168"/>
            <a:ext cx="6301740" cy="659155"/>
          </a:xfrm>
          <a:prstGeom prst="rect">
            <a:avLst/>
          </a:prstGeom>
        </p:spPr>
        <p:txBody>
          <a:bodyPr vert="horz" wrap="square" lIns="0" tIns="12700" rIns="0" bIns="0" rtlCol="0">
            <a:spAutoFit/>
          </a:bodyPr>
          <a:lstStyle/>
          <a:p>
            <a:pPr marL="12700">
              <a:lnSpc>
                <a:spcPct val="100000"/>
              </a:lnSpc>
              <a:spcBef>
                <a:spcPts val="100"/>
              </a:spcBef>
            </a:pPr>
            <a:r>
              <a:rPr lang="en-US" sz="4200" spc="355" dirty="0">
                <a:solidFill>
                  <a:srgbClr val="000000"/>
                </a:solidFill>
                <a:latin typeface="Times New Roman" panose="02020603050405020304" pitchFamily="18" charset="0"/>
                <a:cs typeface="Times New Roman" panose="02020603050405020304" pitchFamily="18" charset="0"/>
              </a:rPr>
              <a:t>Benefit for Businesses</a:t>
            </a:r>
            <a:endParaRPr sz="4200" spc="145" dirty="0">
              <a:solidFill>
                <a:srgbClr val="000000"/>
              </a:solidFill>
              <a:latin typeface="Times New Roman" panose="02020603050405020304" pitchFamily="18" charset="0"/>
              <a:cs typeface="Times New Roman" panose="02020603050405020304" pitchFamily="18" charset="0"/>
            </a:endParaRPr>
          </a:p>
        </p:txBody>
      </p:sp>
      <p:sp>
        <p:nvSpPr>
          <p:cNvPr id="6" name="object 6"/>
          <p:cNvSpPr txBox="1"/>
          <p:nvPr/>
        </p:nvSpPr>
        <p:spPr>
          <a:xfrm>
            <a:off x="10553191" y="2864745"/>
            <a:ext cx="6033770" cy="4335802"/>
          </a:xfrm>
          <a:prstGeom prst="rect">
            <a:avLst/>
          </a:prstGeom>
        </p:spPr>
        <p:txBody>
          <a:bodyPr vert="horz" wrap="square" lIns="0" tIns="6985" rIns="0" bIns="0" rtlCol="0">
            <a:spAutoFit/>
          </a:bodyPr>
          <a:lstStyle/>
          <a:p>
            <a:pPr marL="355600" marR="5080" indent="-342900">
              <a:lnSpc>
                <a:spcPct val="102000"/>
              </a:lnSpc>
              <a:spcBef>
                <a:spcPts val="55"/>
              </a:spcBef>
              <a:buFont typeface="Arial" panose="020B0604020202020204" pitchFamily="34" charset="0"/>
              <a:buChar char="•"/>
            </a:pPr>
            <a:r>
              <a:rPr sz="2500" spc="90" dirty="0">
                <a:ea typeface="Verdana" panose="020B0604030504040204" pitchFamily="34" charset="0"/>
                <a:cs typeface="Verdana" panose="020B0604030504040204"/>
              </a:rPr>
              <a:t>L</a:t>
            </a:r>
            <a:r>
              <a:rPr sz="2500" spc="-40" dirty="0">
                <a:ea typeface="Verdana" panose="020B0604030504040204" pitchFamily="34" charset="0"/>
                <a:cs typeface="Verdana" panose="020B0604030504040204"/>
              </a:rPr>
              <a:t>a</a:t>
            </a:r>
            <a:r>
              <a:rPr sz="2500" spc="170" dirty="0">
                <a:ea typeface="Verdana" panose="020B0604030504040204" pitchFamily="34" charset="0"/>
                <a:cs typeface="Verdana" panose="020B0604030504040204"/>
              </a:rPr>
              <a:t>w</a:t>
            </a:r>
            <a:r>
              <a:rPr sz="2500" spc="125" dirty="0">
                <a:ea typeface="Verdana" panose="020B0604030504040204" pitchFamily="34" charset="0"/>
                <a:cs typeface="Verdana" panose="020B0604030504040204"/>
              </a:rPr>
              <a:t>n</a:t>
            </a:r>
            <a:r>
              <a:rPr sz="2500" spc="-215" dirty="0">
                <a:ea typeface="Verdana" panose="020B0604030504040204" pitchFamily="34" charset="0"/>
                <a:cs typeface="Verdana" panose="020B0604030504040204"/>
              </a:rPr>
              <a:t> </a:t>
            </a:r>
            <a:r>
              <a:rPr sz="2500" spc="240" dirty="0">
                <a:ea typeface="Verdana" panose="020B0604030504040204" pitchFamily="34" charset="0"/>
                <a:cs typeface="Verdana" panose="020B0604030504040204"/>
              </a:rPr>
              <a:t>m</a:t>
            </a:r>
            <a:r>
              <a:rPr sz="2500" spc="20" dirty="0">
                <a:ea typeface="Verdana" panose="020B0604030504040204" pitchFamily="34" charset="0"/>
                <a:cs typeface="Verdana" panose="020B0604030504040204"/>
              </a:rPr>
              <a:t>o</a:t>
            </a:r>
            <a:r>
              <a:rPr sz="2500" spc="130" dirty="0">
                <a:ea typeface="Verdana" panose="020B0604030504040204" pitchFamily="34" charset="0"/>
                <a:cs typeface="Verdana" panose="020B0604030504040204"/>
              </a:rPr>
              <a:t>w</a:t>
            </a:r>
            <a:r>
              <a:rPr sz="2500" spc="35" dirty="0">
                <a:ea typeface="Verdana" panose="020B0604030504040204" pitchFamily="34" charset="0"/>
                <a:cs typeface="Verdana" panose="020B0604030504040204"/>
              </a:rPr>
              <a:t>e</a:t>
            </a:r>
            <a:r>
              <a:rPr sz="2500" spc="-55" dirty="0">
                <a:ea typeface="Verdana" panose="020B0604030504040204" pitchFamily="34" charset="0"/>
                <a:cs typeface="Verdana" panose="020B0604030504040204"/>
              </a:rPr>
              <a:t>r</a:t>
            </a:r>
            <a:r>
              <a:rPr sz="2500" spc="-215" dirty="0">
                <a:ea typeface="Verdana" panose="020B0604030504040204" pitchFamily="34" charset="0"/>
                <a:cs typeface="Verdana" panose="020B0604030504040204"/>
              </a:rPr>
              <a:t> </a:t>
            </a:r>
            <a:r>
              <a:rPr sz="2500" spc="-90" dirty="0">
                <a:ea typeface="Verdana" panose="020B0604030504040204" pitchFamily="34" charset="0"/>
                <a:cs typeface="Verdana" panose="020B0604030504040204"/>
              </a:rPr>
              <a:t>r</a:t>
            </a:r>
            <a:r>
              <a:rPr sz="2500" spc="60" dirty="0">
                <a:ea typeface="Verdana" panose="020B0604030504040204" pitchFamily="34" charset="0"/>
                <a:cs typeface="Verdana" panose="020B0604030504040204"/>
              </a:rPr>
              <a:t>o</a:t>
            </a:r>
            <a:r>
              <a:rPr sz="2500" spc="150" dirty="0">
                <a:ea typeface="Verdana" panose="020B0604030504040204" pitchFamily="34" charset="0"/>
                <a:cs typeface="Verdana" panose="020B0604030504040204"/>
              </a:rPr>
              <a:t>b</a:t>
            </a:r>
            <a:r>
              <a:rPr sz="2500" spc="60" dirty="0">
                <a:ea typeface="Verdana" panose="020B0604030504040204" pitchFamily="34" charset="0"/>
                <a:cs typeface="Verdana" panose="020B0604030504040204"/>
              </a:rPr>
              <a:t>o</a:t>
            </a:r>
            <a:r>
              <a:rPr sz="2500" spc="35" dirty="0">
                <a:ea typeface="Verdana" panose="020B0604030504040204" pitchFamily="34" charset="0"/>
                <a:cs typeface="Verdana" panose="020B0604030504040204"/>
              </a:rPr>
              <a:t>t</a:t>
            </a:r>
            <a:r>
              <a:rPr sz="2500" spc="-70" dirty="0">
                <a:ea typeface="Verdana" panose="020B0604030504040204" pitchFamily="34" charset="0"/>
                <a:cs typeface="Verdana" panose="020B0604030504040204"/>
              </a:rPr>
              <a:t>s</a:t>
            </a:r>
            <a:r>
              <a:rPr lang="en-US" sz="2500" spc="-215" dirty="0">
                <a:ea typeface="Verdana" panose="020B0604030504040204" pitchFamily="34" charset="0"/>
                <a:cs typeface="Verdana" panose="020B0604030504040204"/>
              </a:rPr>
              <a:t>  </a:t>
            </a:r>
            <a:r>
              <a:rPr sz="2500" spc="-15" dirty="0">
                <a:ea typeface="Verdana" panose="020B0604030504040204" pitchFamily="34" charset="0"/>
                <a:cs typeface="Verdana" panose="020B0604030504040204"/>
              </a:rPr>
              <a:t>a</a:t>
            </a:r>
            <a:r>
              <a:rPr sz="2500" spc="-90" dirty="0">
                <a:ea typeface="Verdana" panose="020B0604030504040204" pitchFamily="34" charset="0"/>
                <a:cs typeface="Verdana" panose="020B0604030504040204"/>
              </a:rPr>
              <a:t>r</a:t>
            </a:r>
            <a:r>
              <a:rPr sz="2500" spc="35" dirty="0">
                <a:ea typeface="Verdana" panose="020B0604030504040204" pitchFamily="34" charset="0"/>
                <a:cs typeface="Verdana" panose="020B0604030504040204"/>
              </a:rPr>
              <a:t>e</a:t>
            </a:r>
            <a:r>
              <a:rPr sz="2500" spc="-215" dirty="0">
                <a:ea typeface="Verdana" panose="020B0604030504040204" pitchFamily="34" charset="0"/>
                <a:cs typeface="Verdana" panose="020B0604030504040204"/>
              </a:rPr>
              <a:t> </a:t>
            </a:r>
            <a:r>
              <a:rPr lang="en-US" sz="2500" spc="-215" dirty="0">
                <a:ea typeface="Verdana" panose="020B0604030504040204" pitchFamily="34" charset="0"/>
                <a:cs typeface="Verdana" panose="020B0604030504040204"/>
              </a:rPr>
              <a:t> </a:t>
            </a:r>
            <a:r>
              <a:rPr lang="en-US" sz="2500" spc="-15" dirty="0">
                <a:ea typeface="Verdana" panose="020B0604030504040204" pitchFamily="34" charset="0"/>
                <a:cs typeface="Verdana" panose="020B0604030504040204"/>
              </a:rPr>
              <a:t>a</a:t>
            </a:r>
            <a:r>
              <a:rPr sz="2500" spc="-10" dirty="0">
                <a:ea typeface="Verdana" panose="020B0604030504040204" pitchFamily="34" charset="0"/>
                <a:cs typeface="Verdana" panose="020B0604030504040204"/>
              </a:rPr>
              <a:t>l</a:t>
            </a:r>
            <a:r>
              <a:rPr sz="2500" spc="-70" dirty="0">
                <a:ea typeface="Verdana" panose="020B0604030504040204" pitchFamily="34" charset="0"/>
                <a:cs typeface="Verdana" panose="020B0604030504040204"/>
              </a:rPr>
              <a:t>s</a:t>
            </a:r>
            <a:r>
              <a:rPr sz="2500" spc="60" dirty="0">
                <a:ea typeface="Verdana" panose="020B0604030504040204" pitchFamily="34" charset="0"/>
                <a:cs typeface="Verdana" panose="020B0604030504040204"/>
              </a:rPr>
              <a:t>o</a:t>
            </a:r>
            <a:r>
              <a:rPr sz="2500" spc="-215" dirty="0">
                <a:ea typeface="Verdana" panose="020B0604030504040204" pitchFamily="34" charset="0"/>
                <a:cs typeface="Verdana" panose="020B0604030504040204"/>
              </a:rPr>
              <a:t> </a:t>
            </a:r>
            <a:r>
              <a:rPr sz="2500" spc="-15" dirty="0">
                <a:ea typeface="Verdana" panose="020B0604030504040204" pitchFamily="34" charset="0"/>
                <a:cs typeface="Verdana" panose="020B0604030504040204"/>
              </a:rPr>
              <a:t>a</a:t>
            </a:r>
            <a:r>
              <a:rPr sz="2500" spc="-215" dirty="0">
                <a:ea typeface="Verdana" panose="020B0604030504040204" pitchFamily="34" charset="0"/>
                <a:cs typeface="Verdana" panose="020B0604030504040204"/>
              </a:rPr>
              <a:t> </a:t>
            </a:r>
            <a:r>
              <a:rPr sz="2500" spc="170" dirty="0">
                <a:ea typeface="Verdana" panose="020B0604030504040204" pitchFamily="34" charset="0"/>
                <a:cs typeface="Verdana" panose="020B0604030504040204"/>
              </a:rPr>
              <a:t>g</a:t>
            </a:r>
            <a:r>
              <a:rPr sz="2500" spc="-90" dirty="0">
                <a:ea typeface="Verdana" panose="020B0604030504040204" pitchFamily="34" charset="0"/>
                <a:cs typeface="Verdana" panose="020B0604030504040204"/>
              </a:rPr>
              <a:t>r</a:t>
            </a:r>
            <a:r>
              <a:rPr sz="2500" spc="-5" dirty="0">
                <a:ea typeface="Verdana" panose="020B0604030504040204" pitchFamily="34" charset="0"/>
                <a:cs typeface="Verdana" panose="020B0604030504040204"/>
              </a:rPr>
              <a:t>e</a:t>
            </a:r>
            <a:r>
              <a:rPr sz="2500" spc="-15" dirty="0">
                <a:ea typeface="Verdana" panose="020B0604030504040204" pitchFamily="34" charset="0"/>
                <a:cs typeface="Verdana" panose="020B0604030504040204"/>
              </a:rPr>
              <a:t>a</a:t>
            </a:r>
            <a:r>
              <a:rPr sz="2500" spc="35" dirty="0">
                <a:ea typeface="Verdana" panose="020B0604030504040204" pitchFamily="34" charset="0"/>
                <a:cs typeface="Verdana" panose="020B0604030504040204"/>
              </a:rPr>
              <a:t>t </a:t>
            </a:r>
            <a:r>
              <a:rPr sz="2500" spc="70" dirty="0">
                <a:ea typeface="Verdana" panose="020B0604030504040204" pitchFamily="34" charset="0"/>
                <a:cs typeface="Verdana" panose="020B0604030504040204"/>
              </a:rPr>
              <a:t>option </a:t>
            </a:r>
            <a:r>
              <a:rPr sz="2500" spc="-15" dirty="0">
                <a:ea typeface="Verdana" panose="020B0604030504040204" pitchFamily="34" charset="0"/>
                <a:cs typeface="Verdana" panose="020B0604030504040204"/>
              </a:rPr>
              <a:t>for </a:t>
            </a:r>
            <a:r>
              <a:rPr sz="2500" spc="-20" dirty="0">
                <a:ea typeface="Verdana" panose="020B0604030504040204" pitchFamily="34" charset="0"/>
                <a:cs typeface="Verdana" panose="020B0604030504040204"/>
              </a:rPr>
              <a:t>businesses. </a:t>
            </a:r>
            <a:endParaRPr lang="en-IN" sz="2500" spc="-20" dirty="0">
              <a:ea typeface="Verdana" panose="020B0604030504040204" pitchFamily="34" charset="0"/>
              <a:cs typeface="Verdana" panose="020B0604030504040204"/>
            </a:endParaRPr>
          </a:p>
          <a:p>
            <a:pPr marL="355600" marR="5080" indent="-342900">
              <a:lnSpc>
                <a:spcPct val="102000"/>
              </a:lnSpc>
              <a:spcBef>
                <a:spcPts val="55"/>
              </a:spcBef>
              <a:buFont typeface="Arial" panose="020B0604020202020204" pitchFamily="34" charset="0"/>
              <a:buChar char="•"/>
            </a:pPr>
            <a:r>
              <a:rPr sz="2500" spc="-20" dirty="0">
                <a:ea typeface="Verdana" panose="020B0604030504040204" pitchFamily="34" charset="0"/>
                <a:cs typeface="Verdana" panose="020B0604030504040204"/>
              </a:rPr>
              <a:t>They </a:t>
            </a:r>
            <a:r>
              <a:rPr sz="2500" spc="55" dirty="0">
                <a:ea typeface="Verdana" panose="020B0604030504040204" pitchFamily="34" charset="0"/>
                <a:cs typeface="Verdana" panose="020B0604030504040204"/>
              </a:rPr>
              <a:t>reduce </a:t>
            </a:r>
            <a:r>
              <a:rPr sz="2500" spc="-10" dirty="0">
                <a:ea typeface="Verdana" panose="020B0604030504040204" pitchFamily="34" charset="0"/>
                <a:cs typeface="Verdana" panose="020B0604030504040204"/>
              </a:rPr>
              <a:t>l</a:t>
            </a:r>
            <a:r>
              <a:rPr sz="2500" spc="-15" dirty="0">
                <a:ea typeface="Verdana" panose="020B0604030504040204" pitchFamily="34" charset="0"/>
                <a:cs typeface="Verdana" panose="020B0604030504040204"/>
              </a:rPr>
              <a:t>a</a:t>
            </a:r>
            <a:r>
              <a:rPr sz="2500" spc="150" dirty="0">
                <a:ea typeface="Verdana" panose="020B0604030504040204" pitchFamily="34" charset="0"/>
                <a:cs typeface="Verdana" panose="020B0604030504040204"/>
              </a:rPr>
              <a:t>b</a:t>
            </a:r>
            <a:r>
              <a:rPr sz="2500" spc="60" dirty="0">
                <a:ea typeface="Verdana" panose="020B0604030504040204" pitchFamily="34" charset="0"/>
                <a:cs typeface="Verdana" panose="020B0604030504040204"/>
              </a:rPr>
              <a:t>o</a:t>
            </a:r>
            <a:r>
              <a:rPr sz="2500" spc="-55" dirty="0">
                <a:ea typeface="Verdana" panose="020B0604030504040204" pitchFamily="34" charset="0"/>
                <a:cs typeface="Verdana" panose="020B0604030504040204"/>
              </a:rPr>
              <a:t>r</a:t>
            </a:r>
            <a:r>
              <a:rPr sz="2500" spc="-215" dirty="0">
                <a:ea typeface="Verdana" panose="020B0604030504040204" pitchFamily="34" charset="0"/>
                <a:cs typeface="Verdana" panose="020B0604030504040204"/>
              </a:rPr>
              <a:t> </a:t>
            </a:r>
            <a:r>
              <a:rPr sz="2500" spc="90" dirty="0">
                <a:ea typeface="Verdana" panose="020B0604030504040204" pitchFamily="34" charset="0"/>
                <a:cs typeface="Verdana" panose="020B0604030504040204"/>
              </a:rPr>
              <a:t>c</a:t>
            </a:r>
            <a:r>
              <a:rPr sz="2500" spc="60" dirty="0">
                <a:ea typeface="Verdana" panose="020B0604030504040204" pitchFamily="34" charset="0"/>
                <a:cs typeface="Verdana" panose="020B0604030504040204"/>
              </a:rPr>
              <a:t>o</a:t>
            </a:r>
            <a:r>
              <a:rPr sz="2500" spc="-70" dirty="0">
                <a:ea typeface="Verdana" panose="020B0604030504040204" pitchFamily="34" charset="0"/>
                <a:cs typeface="Verdana" panose="020B0604030504040204"/>
              </a:rPr>
              <a:t>s</a:t>
            </a:r>
            <a:r>
              <a:rPr sz="2500" spc="35" dirty="0">
                <a:ea typeface="Verdana" panose="020B0604030504040204" pitchFamily="34" charset="0"/>
                <a:cs typeface="Verdana" panose="020B0604030504040204"/>
              </a:rPr>
              <a:t>t</a:t>
            </a:r>
            <a:r>
              <a:rPr sz="2500" spc="-70" dirty="0">
                <a:ea typeface="Verdana" panose="020B0604030504040204" pitchFamily="34" charset="0"/>
                <a:cs typeface="Verdana" panose="020B0604030504040204"/>
              </a:rPr>
              <a:t>s</a:t>
            </a:r>
            <a:r>
              <a:rPr sz="2500" spc="-370" dirty="0">
                <a:ea typeface="Verdana" panose="020B0604030504040204" pitchFamily="34" charset="0"/>
                <a:cs typeface="Verdana" panose="020B0604030504040204"/>
              </a:rPr>
              <a:t>,</a:t>
            </a:r>
            <a:r>
              <a:rPr sz="2500" spc="-215" dirty="0">
                <a:ea typeface="Verdana" panose="020B0604030504040204" pitchFamily="34" charset="0"/>
                <a:cs typeface="Verdana" panose="020B0604030504040204"/>
              </a:rPr>
              <a:t> </a:t>
            </a:r>
            <a:r>
              <a:rPr sz="2500" spc="-15" dirty="0">
                <a:ea typeface="Verdana" panose="020B0604030504040204" pitchFamily="34" charset="0"/>
                <a:cs typeface="Verdana" panose="020B0604030504040204"/>
              </a:rPr>
              <a:t>a</a:t>
            </a:r>
            <a:r>
              <a:rPr sz="2500" spc="-70" dirty="0">
                <a:ea typeface="Verdana" panose="020B0604030504040204" pitchFamily="34" charset="0"/>
                <a:cs typeface="Verdana" panose="020B0604030504040204"/>
              </a:rPr>
              <a:t>s</a:t>
            </a:r>
            <a:r>
              <a:rPr sz="2500" spc="-215" dirty="0">
                <a:ea typeface="Verdana" panose="020B0604030504040204" pitchFamily="34" charset="0"/>
                <a:cs typeface="Verdana" panose="020B0604030504040204"/>
              </a:rPr>
              <a:t> </a:t>
            </a:r>
            <a:r>
              <a:rPr sz="2500" spc="35" dirty="0">
                <a:ea typeface="Verdana" panose="020B0604030504040204" pitchFamily="34" charset="0"/>
                <a:cs typeface="Verdana" panose="020B0604030504040204"/>
              </a:rPr>
              <a:t>t</a:t>
            </a:r>
            <a:r>
              <a:rPr sz="2500" spc="125" dirty="0">
                <a:ea typeface="Verdana" panose="020B0604030504040204" pitchFamily="34" charset="0"/>
                <a:cs typeface="Verdana" panose="020B0604030504040204"/>
              </a:rPr>
              <a:t>h</a:t>
            </a:r>
            <a:r>
              <a:rPr sz="2500" spc="10" dirty="0">
                <a:ea typeface="Verdana" panose="020B0604030504040204" pitchFamily="34" charset="0"/>
                <a:cs typeface="Verdana" panose="020B0604030504040204"/>
              </a:rPr>
              <a:t>e</a:t>
            </a:r>
            <a:r>
              <a:rPr sz="2500" spc="-110" dirty="0">
                <a:ea typeface="Verdana" panose="020B0604030504040204" pitchFamily="34" charset="0"/>
                <a:cs typeface="Verdana" panose="020B0604030504040204"/>
              </a:rPr>
              <a:t>y</a:t>
            </a:r>
            <a:r>
              <a:rPr sz="2500" spc="-215" dirty="0">
                <a:ea typeface="Verdana" panose="020B0604030504040204" pitchFamily="34" charset="0"/>
                <a:cs typeface="Verdana" panose="020B0604030504040204"/>
              </a:rPr>
              <a:t> </a:t>
            </a:r>
            <a:r>
              <a:rPr sz="2500" spc="-90" dirty="0">
                <a:ea typeface="Verdana" panose="020B0604030504040204" pitchFamily="34" charset="0"/>
                <a:cs typeface="Verdana" panose="020B0604030504040204"/>
              </a:rPr>
              <a:t>r</a:t>
            </a:r>
            <a:r>
              <a:rPr sz="2500" spc="35" dirty="0">
                <a:ea typeface="Verdana" panose="020B0604030504040204" pitchFamily="34" charset="0"/>
                <a:cs typeface="Verdana" panose="020B0604030504040204"/>
              </a:rPr>
              <a:t>e</a:t>
            </a:r>
            <a:r>
              <a:rPr sz="2500" spc="150" dirty="0">
                <a:ea typeface="Verdana" panose="020B0604030504040204" pitchFamily="34" charset="0"/>
                <a:cs typeface="Verdana" panose="020B0604030504040204"/>
              </a:rPr>
              <a:t>q</a:t>
            </a:r>
            <a:r>
              <a:rPr sz="2500" spc="114" dirty="0">
                <a:ea typeface="Verdana" panose="020B0604030504040204" pitchFamily="34" charset="0"/>
                <a:cs typeface="Verdana" panose="020B0604030504040204"/>
              </a:rPr>
              <a:t>u</a:t>
            </a:r>
            <a:r>
              <a:rPr sz="2500" spc="-10" dirty="0">
                <a:ea typeface="Verdana" panose="020B0604030504040204" pitchFamily="34" charset="0"/>
                <a:cs typeface="Verdana" panose="020B0604030504040204"/>
              </a:rPr>
              <a:t>i</a:t>
            </a:r>
            <a:r>
              <a:rPr sz="2500" spc="-90" dirty="0">
                <a:ea typeface="Verdana" panose="020B0604030504040204" pitchFamily="34" charset="0"/>
                <a:cs typeface="Verdana" panose="020B0604030504040204"/>
              </a:rPr>
              <a:t>r</a:t>
            </a:r>
            <a:r>
              <a:rPr sz="2500" spc="35" dirty="0">
                <a:ea typeface="Verdana" panose="020B0604030504040204" pitchFamily="34" charset="0"/>
                <a:cs typeface="Verdana" panose="020B0604030504040204"/>
              </a:rPr>
              <a:t>e</a:t>
            </a:r>
            <a:r>
              <a:rPr sz="2500" spc="-215" dirty="0">
                <a:ea typeface="Verdana" panose="020B0604030504040204" pitchFamily="34" charset="0"/>
                <a:cs typeface="Verdana" panose="020B0604030504040204"/>
              </a:rPr>
              <a:t> </a:t>
            </a:r>
            <a:r>
              <a:rPr sz="2500" spc="114" dirty="0">
                <a:ea typeface="Verdana" panose="020B0604030504040204" pitchFamily="34" charset="0"/>
                <a:cs typeface="Verdana" panose="020B0604030504040204"/>
              </a:rPr>
              <a:t>mi</a:t>
            </a:r>
            <a:r>
              <a:rPr sz="2500" spc="125" dirty="0">
                <a:ea typeface="Verdana" panose="020B0604030504040204" pitchFamily="34" charset="0"/>
                <a:cs typeface="Verdana" panose="020B0604030504040204"/>
              </a:rPr>
              <a:t>n</a:t>
            </a:r>
            <a:r>
              <a:rPr sz="2500" spc="-10" dirty="0">
                <a:ea typeface="Verdana" panose="020B0604030504040204" pitchFamily="34" charset="0"/>
                <a:cs typeface="Verdana" panose="020B0604030504040204"/>
              </a:rPr>
              <a:t>i</a:t>
            </a:r>
            <a:r>
              <a:rPr sz="2500" spc="114" dirty="0">
                <a:ea typeface="Verdana" panose="020B0604030504040204" pitchFamily="34" charset="0"/>
                <a:cs typeface="Verdana" panose="020B0604030504040204"/>
              </a:rPr>
              <a:t>ma</a:t>
            </a:r>
            <a:r>
              <a:rPr sz="2500" spc="-10" dirty="0">
                <a:ea typeface="Verdana" panose="020B0604030504040204" pitchFamily="34" charset="0"/>
                <a:cs typeface="Verdana" panose="020B0604030504040204"/>
              </a:rPr>
              <a:t>l  </a:t>
            </a:r>
            <a:r>
              <a:rPr sz="2500" spc="-70" dirty="0">
                <a:ea typeface="Verdana" panose="020B0604030504040204" pitchFamily="34" charset="0"/>
                <a:cs typeface="Verdana" panose="020B0604030504040204"/>
              </a:rPr>
              <a:t>s</a:t>
            </a:r>
            <a:r>
              <a:rPr sz="2500" spc="130" dirty="0">
                <a:ea typeface="Verdana" panose="020B0604030504040204" pitchFamily="34" charset="0"/>
                <a:cs typeface="Verdana" panose="020B0604030504040204"/>
              </a:rPr>
              <a:t>up</a:t>
            </a:r>
            <a:r>
              <a:rPr sz="2500" spc="35" dirty="0">
                <a:ea typeface="Verdana" panose="020B0604030504040204" pitchFamily="34" charset="0"/>
                <a:cs typeface="Verdana" panose="020B0604030504040204"/>
              </a:rPr>
              <a:t>e</a:t>
            </a:r>
            <a:r>
              <a:rPr sz="2500" spc="-20" dirty="0">
                <a:ea typeface="Verdana" panose="020B0604030504040204" pitchFamily="34" charset="0"/>
                <a:cs typeface="Verdana" panose="020B0604030504040204"/>
              </a:rPr>
              <a:t>r</a:t>
            </a:r>
            <a:r>
              <a:rPr sz="2500" spc="-110" dirty="0">
                <a:ea typeface="Verdana" panose="020B0604030504040204" pitchFamily="34" charset="0"/>
                <a:cs typeface="Verdana" panose="020B0604030504040204"/>
              </a:rPr>
              <a:t>v</a:t>
            </a:r>
            <a:r>
              <a:rPr sz="2500" spc="-10" dirty="0">
                <a:ea typeface="Verdana" panose="020B0604030504040204" pitchFamily="34" charset="0"/>
                <a:cs typeface="Verdana" panose="020B0604030504040204"/>
              </a:rPr>
              <a:t>i</a:t>
            </a:r>
            <a:r>
              <a:rPr sz="2500" spc="-70" dirty="0">
                <a:ea typeface="Verdana" panose="020B0604030504040204" pitchFamily="34" charset="0"/>
                <a:cs typeface="Verdana" panose="020B0604030504040204"/>
              </a:rPr>
              <a:t>s</a:t>
            </a:r>
            <a:r>
              <a:rPr sz="2500" spc="-10" dirty="0">
                <a:ea typeface="Verdana" panose="020B0604030504040204" pitchFamily="34" charset="0"/>
                <a:cs typeface="Verdana" panose="020B0604030504040204"/>
              </a:rPr>
              <a:t>i</a:t>
            </a:r>
            <a:r>
              <a:rPr sz="2500" spc="60" dirty="0">
                <a:ea typeface="Verdana" panose="020B0604030504040204" pitchFamily="34" charset="0"/>
                <a:cs typeface="Verdana" panose="020B0604030504040204"/>
              </a:rPr>
              <a:t>o</a:t>
            </a:r>
            <a:r>
              <a:rPr sz="2500" spc="125" dirty="0">
                <a:ea typeface="Verdana" panose="020B0604030504040204" pitchFamily="34" charset="0"/>
                <a:cs typeface="Verdana" panose="020B0604030504040204"/>
              </a:rPr>
              <a:t>n</a:t>
            </a:r>
            <a:r>
              <a:rPr sz="2500" spc="-370" dirty="0">
                <a:ea typeface="Verdana" panose="020B0604030504040204" pitchFamily="34" charset="0"/>
                <a:cs typeface="Verdana" panose="020B0604030504040204"/>
              </a:rPr>
              <a:t>.</a:t>
            </a:r>
            <a:r>
              <a:rPr sz="2500" spc="-215" dirty="0">
                <a:ea typeface="Verdana" panose="020B0604030504040204" pitchFamily="34" charset="0"/>
                <a:cs typeface="Verdana" panose="020B0604030504040204"/>
              </a:rPr>
              <a:t> </a:t>
            </a:r>
            <a:r>
              <a:rPr sz="2500" spc="-90" dirty="0">
                <a:ea typeface="Verdana" panose="020B0604030504040204" pitchFamily="34" charset="0"/>
                <a:cs typeface="Verdana" panose="020B0604030504040204"/>
              </a:rPr>
              <a:t>T</a:t>
            </a:r>
            <a:r>
              <a:rPr sz="2500" spc="125" dirty="0">
                <a:ea typeface="Verdana" panose="020B0604030504040204" pitchFamily="34" charset="0"/>
                <a:cs typeface="Verdana" panose="020B0604030504040204"/>
              </a:rPr>
              <a:t>h</a:t>
            </a:r>
            <a:r>
              <a:rPr sz="2500" spc="10" dirty="0">
                <a:ea typeface="Verdana" panose="020B0604030504040204" pitchFamily="34" charset="0"/>
                <a:cs typeface="Verdana" panose="020B0604030504040204"/>
              </a:rPr>
              <a:t>e</a:t>
            </a:r>
            <a:r>
              <a:rPr sz="2500" spc="-110" dirty="0">
                <a:ea typeface="Verdana" panose="020B0604030504040204" pitchFamily="34" charset="0"/>
                <a:cs typeface="Verdana" panose="020B0604030504040204"/>
              </a:rPr>
              <a:t>y</a:t>
            </a:r>
            <a:r>
              <a:rPr sz="2500" spc="-215" dirty="0">
                <a:ea typeface="Verdana" panose="020B0604030504040204" pitchFamily="34" charset="0"/>
                <a:cs typeface="Verdana" panose="020B0604030504040204"/>
              </a:rPr>
              <a:t> </a:t>
            </a:r>
            <a:r>
              <a:rPr sz="2500" spc="-15" dirty="0">
                <a:ea typeface="Verdana" panose="020B0604030504040204" pitchFamily="34" charset="0"/>
                <a:cs typeface="Verdana" panose="020B0604030504040204"/>
              </a:rPr>
              <a:t>a</a:t>
            </a:r>
            <a:r>
              <a:rPr sz="2500" spc="-10" dirty="0">
                <a:ea typeface="Verdana" panose="020B0604030504040204" pitchFamily="34" charset="0"/>
                <a:cs typeface="Verdana" panose="020B0604030504040204"/>
              </a:rPr>
              <a:t>l</a:t>
            </a:r>
            <a:r>
              <a:rPr sz="2500" spc="-70" dirty="0">
                <a:ea typeface="Verdana" panose="020B0604030504040204" pitchFamily="34" charset="0"/>
                <a:cs typeface="Verdana" panose="020B0604030504040204"/>
              </a:rPr>
              <a:t>s</a:t>
            </a:r>
            <a:r>
              <a:rPr sz="2500" spc="60" dirty="0">
                <a:ea typeface="Verdana" panose="020B0604030504040204" pitchFamily="34" charset="0"/>
                <a:cs typeface="Verdana" panose="020B0604030504040204"/>
              </a:rPr>
              <a:t>o</a:t>
            </a:r>
            <a:r>
              <a:rPr sz="2500" spc="-215" dirty="0">
                <a:ea typeface="Verdana" panose="020B0604030504040204" pitchFamily="34" charset="0"/>
                <a:cs typeface="Verdana" panose="020B0604030504040204"/>
              </a:rPr>
              <a:t> </a:t>
            </a:r>
            <a:r>
              <a:rPr sz="2500" spc="60" dirty="0">
                <a:ea typeface="Verdana" panose="020B0604030504040204" pitchFamily="34" charset="0"/>
                <a:cs typeface="Verdana" panose="020B0604030504040204"/>
              </a:rPr>
              <a:t>o</a:t>
            </a:r>
            <a:r>
              <a:rPr sz="2500" spc="150" dirty="0">
                <a:ea typeface="Verdana" panose="020B0604030504040204" pitchFamily="34" charset="0"/>
                <a:cs typeface="Verdana" panose="020B0604030504040204"/>
              </a:rPr>
              <a:t>p</a:t>
            </a:r>
            <a:r>
              <a:rPr sz="2500" spc="35" dirty="0">
                <a:ea typeface="Verdana" panose="020B0604030504040204" pitchFamily="34" charset="0"/>
                <a:cs typeface="Verdana" panose="020B0604030504040204"/>
              </a:rPr>
              <a:t>e</a:t>
            </a:r>
            <a:r>
              <a:rPr sz="2500" spc="-80" dirty="0">
                <a:ea typeface="Verdana" panose="020B0604030504040204" pitchFamily="34" charset="0"/>
                <a:cs typeface="Verdana" panose="020B0604030504040204"/>
              </a:rPr>
              <a:t>r</a:t>
            </a:r>
            <a:r>
              <a:rPr sz="2500" spc="-15" dirty="0">
                <a:ea typeface="Verdana" panose="020B0604030504040204" pitchFamily="34" charset="0"/>
                <a:cs typeface="Verdana" panose="020B0604030504040204"/>
              </a:rPr>
              <a:t>at</a:t>
            </a:r>
            <a:r>
              <a:rPr sz="2500" spc="35" dirty="0">
                <a:ea typeface="Verdana" panose="020B0604030504040204" pitchFamily="34" charset="0"/>
                <a:cs typeface="Verdana" panose="020B0604030504040204"/>
              </a:rPr>
              <a:t>e</a:t>
            </a:r>
            <a:r>
              <a:rPr sz="2500" spc="-215" dirty="0">
                <a:ea typeface="Verdana" panose="020B0604030504040204" pitchFamily="34" charset="0"/>
                <a:cs typeface="Verdana" panose="020B0604030504040204"/>
              </a:rPr>
              <a:t> </a:t>
            </a:r>
            <a:r>
              <a:rPr sz="2500" spc="150" dirty="0">
                <a:ea typeface="Verdana" panose="020B0604030504040204" pitchFamily="34" charset="0"/>
                <a:cs typeface="Verdana" panose="020B0604030504040204"/>
              </a:rPr>
              <a:t>q</a:t>
            </a:r>
            <a:r>
              <a:rPr sz="2500" spc="114" dirty="0">
                <a:ea typeface="Verdana" panose="020B0604030504040204" pitchFamily="34" charset="0"/>
                <a:cs typeface="Verdana" panose="020B0604030504040204"/>
              </a:rPr>
              <a:t>u</a:t>
            </a:r>
            <a:r>
              <a:rPr sz="2500" spc="-10" dirty="0">
                <a:ea typeface="Verdana" panose="020B0604030504040204" pitchFamily="34" charset="0"/>
                <a:cs typeface="Verdana" panose="020B0604030504040204"/>
              </a:rPr>
              <a:t>i</a:t>
            </a:r>
            <a:r>
              <a:rPr sz="2500" spc="35" dirty="0">
                <a:ea typeface="Verdana" panose="020B0604030504040204" pitchFamily="34" charset="0"/>
                <a:cs typeface="Verdana" panose="020B0604030504040204"/>
              </a:rPr>
              <a:t>et</a:t>
            </a:r>
            <a:r>
              <a:rPr sz="2500" spc="-10" dirty="0">
                <a:ea typeface="Verdana" panose="020B0604030504040204" pitchFamily="34" charset="0"/>
                <a:cs typeface="Verdana" panose="020B0604030504040204"/>
              </a:rPr>
              <a:t>l</a:t>
            </a:r>
            <a:r>
              <a:rPr sz="2500" spc="-195" dirty="0">
                <a:ea typeface="Verdana" panose="020B0604030504040204" pitchFamily="34" charset="0"/>
                <a:cs typeface="Verdana" panose="020B0604030504040204"/>
              </a:rPr>
              <a:t>y</a:t>
            </a:r>
            <a:r>
              <a:rPr sz="2500" spc="-360" dirty="0">
                <a:ea typeface="Verdana" panose="020B0604030504040204" pitchFamily="34" charset="0"/>
                <a:cs typeface="Verdana" panose="020B0604030504040204"/>
              </a:rPr>
              <a:t>,  </a:t>
            </a:r>
            <a:r>
              <a:rPr lang="en-US" sz="2500" spc="-360" dirty="0">
                <a:ea typeface="Verdana" panose="020B0604030504040204" pitchFamily="34" charset="0"/>
                <a:cs typeface="Verdana" panose="020B0604030504040204"/>
              </a:rPr>
              <a:t> </a:t>
            </a:r>
            <a:r>
              <a:rPr sz="2500" spc="-15" dirty="0">
                <a:ea typeface="Verdana" panose="020B0604030504040204" pitchFamily="34" charset="0"/>
                <a:cs typeface="Verdana" panose="020B0604030504040204"/>
              </a:rPr>
              <a:t>a</a:t>
            </a:r>
            <a:r>
              <a:rPr sz="2500" spc="-10" dirty="0">
                <a:ea typeface="Verdana" panose="020B0604030504040204" pitchFamily="34" charset="0"/>
                <a:cs typeface="Verdana" panose="020B0604030504040204"/>
              </a:rPr>
              <a:t>ll</a:t>
            </a:r>
            <a:r>
              <a:rPr sz="2500" spc="20" dirty="0">
                <a:ea typeface="Verdana" panose="020B0604030504040204" pitchFamily="34" charset="0"/>
                <a:cs typeface="Verdana" panose="020B0604030504040204"/>
              </a:rPr>
              <a:t>o</a:t>
            </a:r>
            <a:r>
              <a:rPr sz="2500" spc="170" dirty="0">
                <a:ea typeface="Verdana" panose="020B0604030504040204" pitchFamily="34" charset="0"/>
                <a:cs typeface="Verdana" panose="020B0604030504040204"/>
              </a:rPr>
              <a:t>w</a:t>
            </a:r>
            <a:r>
              <a:rPr sz="2500" spc="-10" dirty="0">
                <a:ea typeface="Verdana" panose="020B0604030504040204" pitchFamily="34" charset="0"/>
                <a:cs typeface="Verdana" panose="020B0604030504040204"/>
              </a:rPr>
              <a:t>i</a:t>
            </a:r>
            <a:r>
              <a:rPr sz="2500" spc="125" dirty="0">
                <a:ea typeface="Verdana" panose="020B0604030504040204" pitchFamily="34" charset="0"/>
                <a:cs typeface="Verdana" panose="020B0604030504040204"/>
              </a:rPr>
              <a:t>n</a:t>
            </a:r>
            <a:r>
              <a:rPr sz="2500" spc="170" dirty="0">
                <a:ea typeface="Verdana" panose="020B0604030504040204" pitchFamily="34" charset="0"/>
                <a:cs typeface="Verdana" panose="020B0604030504040204"/>
              </a:rPr>
              <a:t>g</a:t>
            </a:r>
            <a:r>
              <a:rPr sz="2500" spc="-215" dirty="0">
                <a:ea typeface="Verdana" panose="020B0604030504040204" pitchFamily="34" charset="0"/>
                <a:cs typeface="Verdana" panose="020B0604030504040204"/>
              </a:rPr>
              <a:t> </a:t>
            </a:r>
            <a:r>
              <a:rPr sz="2500" spc="150" dirty="0">
                <a:ea typeface="Verdana" panose="020B0604030504040204" pitchFamily="34" charset="0"/>
                <a:cs typeface="Verdana" panose="020B0604030504040204"/>
              </a:rPr>
              <a:t>b</a:t>
            </a:r>
            <a:r>
              <a:rPr sz="2500" spc="20" dirty="0">
                <a:ea typeface="Verdana" panose="020B0604030504040204" pitchFamily="34" charset="0"/>
                <a:cs typeface="Verdana" panose="020B0604030504040204"/>
              </a:rPr>
              <a:t>us</a:t>
            </a:r>
            <a:r>
              <a:rPr sz="2500" spc="-10" dirty="0">
                <a:ea typeface="Verdana" panose="020B0604030504040204" pitchFamily="34" charset="0"/>
                <a:cs typeface="Verdana" panose="020B0604030504040204"/>
              </a:rPr>
              <a:t>i</a:t>
            </a:r>
            <a:r>
              <a:rPr sz="2500" spc="125" dirty="0">
                <a:ea typeface="Verdana" panose="020B0604030504040204" pitchFamily="34" charset="0"/>
                <a:cs typeface="Verdana" panose="020B0604030504040204"/>
              </a:rPr>
              <a:t>n</a:t>
            </a:r>
            <a:r>
              <a:rPr sz="2500" spc="35" dirty="0">
                <a:ea typeface="Verdana" panose="020B0604030504040204" pitchFamily="34" charset="0"/>
                <a:cs typeface="Verdana" panose="020B0604030504040204"/>
              </a:rPr>
              <a:t>e</a:t>
            </a:r>
            <a:r>
              <a:rPr sz="2500" spc="-70" dirty="0">
                <a:ea typeface="Verdana" panose="020B0604030504040204" pitchFamily="34" charset="0"/>
                <a:cs typeface="Verdana" panose="020B0604030504040204"/>
              </a:rPr>
              <a:t>ss</a:t>
            </a:r>
            <a:r>
              <a:rPr sz="2500" spc="35" dirty="0">
                <a:ea typeface="Verdana" panose="020B0604030504040204" pitchFamily="34" charset="0"/>
                <a:cs typeface="Verdana" panose="020B0604030504040204"/>
              </a:rPr>
              <a:t>e</a:t>
            </a:r>
            <a:r>
              <a:rPr sz="2500" spc="-70" dirty="0">
                <a:ea typeface="Verdana" panose="020B0604030504040204" pitchFamily="34" charset="0"/>
                <a:cs typeface="Verdana" panose="020B0604030504040204"/>
              </a:rPr>
              <a:t>s</a:t>
            </a:r>
            <a:r>
              <a:rPr sz="2500" spc="-215" dirty="0">
                <a:ea typeface="Verdana" panose="020B0604030504040204" pitchFamily="34" charset="0"/>
                <a:cs typeface="Verdana" panose="020B0604030504040204"/>
              </a:rPr>
              <a:t> </a:t>
            </a:r>
            <a:r>
              <a:rPr sz="2500" spc="-15" dirty="0">
                <a:ea typeface="Verdana" panose="020B0604030504040204" pitchFamily="34" charset="0"/>
                <a:cs typeface="Verdana" panose="020B0604030504040204"/>
              </a:rPr>
              <a:t>t</a:t>
            </a:r>
            <a:r>
              <a:rPr sz="2500" spc="60" dirty="0">
                <a:ea typeface="Verdana" panose="020B0604030504040204" pitchFamily="34" charset="0"/>
                <a:cs typeface="Verdana" panose="020B0604030504040204"/>
              </a:rPr>
              <a:t>o</a:t>
            </a:r>
            <a:r>
              <a:rPr sz="2500" spc="-215" dirty="0">
                <a:ea typeface="Verdana" panose="020B0604030504040204" pitchFamily="34" charset="0"/>
                <a:cs typeface="Verdana" panose="020B0604030504040204"/>
              </a:rPr>
              <a:t> </a:t>
            </a:r>
            <a:r>
              <a:rPr sz="2500" spc="60" dirty="0">
                <a:ea typeface="Verdana" panose="020B0604030504040204" pitchFamily="34" charset="0"/>
                <a:cs typeface="Verdana" panose="020B0604030504040204"/>
              </a:rPr>
              <a:t>o</a:t>
            </a:r>
            <a:r>
              <a:rPr sz="2500" spc="150" dirty="0">
                <a:ea typeface="Verdana" panose="020B0604030504040204" pitchFamily="34" charset="0"/>
                <a:cs typeface="Verdana" panose="020B0604030504040204"/>
              </a:rPr>
              <a:t>p</a:t>
            </a:r>
            <a:r>
              <a:rPr sz="2500" spc="35" dirty="0">
                <a:ea typeface="Verdana" panose="020B0604030504040204" pitchFamily="34" charset="0"/>
                <a:cs typeface="Verdana" panose="020B0604030504040204"/>
              </a:rPr>
              <a:t>e</a:t>
            </a:r>
            <a:r>
              <a:rPr sz="2500" spc="-80" dirty="0">
                <a:ea typeface="Verdana" panose="020B0604030504040204" pitchFamily="34" charset="0"/>
                <a:cs typeface="Verdana" panose="020B0604030504040204"/>
              </a:rPr>
              <a:t>r</a:t>
            </a:r>
            <a:r>
              <a:rPr sz="2500" spc="-15" dirty="0">
                <a:ea typeface="Verdana" panose="020B0604030504040204" pitchFamily="34" charset="0"/>
                <a:cs typeface="Verdana" panose="020B0604030504040204"/>
              </a:rPr>
              <a:t>at</a:t>
            </a:r>
            <a:r>
              <a:rPr sz="2500" spc="35" dirty="0">
                <a:ea typeface="Verdana" panose="020B0604030504040204" pitchFamily="34" charset="0"/>
                <a:cs typeface="Verdana" panose="020B0604030504040204"/>
              </a:rPr>
              <a:t>e</a:t>
            </a:r>
            <a:r>
              <a:rPr sz="2500" spc="-215" dirty="0">
                <a:ea typeface="Verdana" panose="020B0604030504040204" pitchFamily="34" charset="0"/>
                <a:cs typeface="Verdana" panose="020B0604030504040204"/>
              </a:rPr>
              <a:t> </a:t>
            </a:r>
            <a:r>
              <a:rPr sz="2500" spc="150" dirty="0">
                <a:ea typeface="Verdana" panose="020B0604030504040204" pitchFamily="34" charset="0"/>
                <a:cs typeface="Verdana" panose="020B0604030504040204"/>
              </a:rPr>
              <a:t>d</a:t>
            </a:r>
            <a:r>
              <a:rPr sz="2500" spc="114" dirty="0">
                <a:ea typeface="Verdana" panose="020B0604030504040204" pitchFamily="34" charset="0"/>
                <a:cs typeface="Verdana" panose="020B0604030504040204"/>
              </a:rPr>
              <a:t>u</a:t>
            </a:r>
            <a:r>
              <a:rPr sz="2500" spc="-75" dirty="0">
                <a:ea typeface="Verdana" panose="020B0604030504040204" pitchFamily="34" charset="0"/>
                <a:cs typeface="Verdana" panose="020B0604030504040204"/>
              </a:rPr>
              <a:t>r</a:t>
            </a:r>
            <a:r>
              <a:rPr sz="2500" spc="-10" dirty="0">
                <a:ea typeface="Verdana" panose="020B0604030504040204" pitchFamily="34" charset="0"/>
                <a:cs typeface="Verdana" panose="020B0604030504040204"/>
              </a:rPr>
              <a:t>i</a:t>
            </a:r>
            <a:r>
              <a:rPr sz="2500" spc="125" dirty="0">
                <a:ea typeface="Verdana" panose="020B0604030504040204" pitchFamily="34" charset="0"/>
                <a:cs typeface="Verdana" panose="020B0604030504040204"/>
              </a:rPr>
              <a:t>n</a:t>
            </a:r>
            <a:r>
              <a:rPr sz="2500" spc="120" dirty="0">
                <a:ea typeface="Verdana" panose="020B0604030504040204" pitchFamily="34" charset="0"/>
                <a:cs typeface="Verdana" panose="020B0604030504040204"/>
              </a:rPr>
              <a:t>g  </a:t>
            </a:r>
            <a:r>
              <a:rPr sz="2500" spc="150" dirty="0">
                <a:ea typeface="Verdana" panose="020B0604030504040204" pitchFamily="34" charset="0"/>
                <a:cs typeface="Verdana" panose="020B0604030504040204"/>
              </a:rPr>
              <a:t>b</a:t>
            </a:r>
            <a:r>
              <a:rPr sz="2500" spc="20" dirty="0">
                <a:ea typeface="Verdana" panose="020B0604030504040204" pitchFamily="34" charset="0"/>
                <a:cs typeface="Verdana" panose="020B0604030504040204"/>
              </a:rPr>
              <a:t>us</a:t>
            </a:r>
            <a:r>
              <a:rPr sz="2500" spc="-10" dirty="0">
                <a:ea typeface="Verdana" panose="020B0604030504040204" pitchFamily="34" charset="0"/>
                <a:cs typeface="Verdana" panose="020B0604030504040204"/>
              </a:rPr>
              <a:t>i</a:t>
            </a:r>
            <a:r>
              <a:rPr sz="2500" spc="125" dirty="0">
                <a:ea typeface="Verdana" panose="020B0604030504040204" pitchFamily="34" charset="0"/>
                <a:cs typeface="Verdana" panose="020B0604030504040204"/>
              </a:rPr>
              <a:t>n</a:t>
            </a:r>
            <a:r>
              <a:rPr sz="2500" spc="35" dirty="0">
                <a:ea typeface="Verdana" panose="020B0604030504040204" pitchFamily="34" charset="0"/>
                <a:cs typeface="Verdana" panose="020B0604030504040204"/>
              </a:rPr>
              <a:t>e</a:t>
            </a:r>
            <a:r>
              <a:rPr sz="2500" spc="-70" dirty="0">
                <a:ea typeface="Verdana" panose="020B0604030504040204" pitchFamily="34" charset="0"/>
                <a:cs typeface="Verdana" panose="020B0604030504040204"/>
              </a:rPr>
              <a:t>ss</a:t>
            </a:r>
            <a:r>
              <a:rPr sz="2500" spc="-215" dirty="0">
                <a:ea typeface="Verdana" panose="020B0604030504040204" pitchFamily="34" charset="0"/>
                <a:cs typeface="Verdana" panose="020B0604030504040204"/>
              </a:rPr>
              <a:t> </a:t>
            </a:r>
            <a:r>
              <a:rPr sz="2500" spc="125" dirty="0">
                <a:ea typeface="Verdana" panose="020B0604030504040204" pitchFamily="34" charset="0"/>
                <a:cs typeface="Verdana" panose="020B0604030504040204"/>
              </a:rPr>
              <a:t>h</a:t>
            </a:r>
            <a:r>
              <a:rPr sz="2500" spc="60" dirty="0">
                <a:ea typeface="Verdana" panose="020B0604030504040204" pitchFamily="34" charset="0"/>
                <a:cs typeface="Verdana" panose="020B0604030504040204"/>
              </a:rPr>
              <a:t>o</a:t>
            </a:r>
            <a:r>
              <a:rPr sz="2500" spc="35" dirty="0">
                <a:ea typeface="Verdana" panose="020B0604030504040204" pitchFamily="34" charset="0"/>
                <a:cs typeface="Verdana" panose="020B0604030504040204"/>
              </a:rPr>
              <a:t>u</a:t>
            </a:r>
            <a:r>
              <a:rPr sz="2500" spc="15" dirty="0">
                <a:ea typeface="Verdana" panose="020B0604030504040204" pitchFamily="34" charset="0"/>
                <a:cs typeface="Verdana" panose="020B0604030504040204"/>
              </a:rPr>
              <a:t>r</a:t>
            </a:r>
            <a:r>
              <a:rPr sz="2500" spc="-70" dirty="0">
                <a:ea typeface="Verdana" panose="020B0604030504040204" pitchFamily="34" charset="0"/>
                <a:cs typeface="Verdana" panose="020B0604030504040204"/>
              </a:rPr>
              <a:t>s</a:t>
            </a:r>
            <a:r>
              <a:rPr sz="2500" spc="-215" dirty="0">
                <a:ea typeface="Verdana" panose="020B0604030504040204" pitchFamily="34" charset="0"/>
                <a:cs typeface="Verdana" panose="020B0604030504040204"/>
              </a:rPr>
              <a:t> </a:t>
            </a:r>
            <a:r>
              <a:rPr sz="2500" spc="170" dirty="0">
                <a:ea typeface="Verdana" panose="020B0604030504040204" pitchFamily="34" charset="0"/>
                <a:cs typeface="Verdana" panose="020B0604030504040204"/>
              </a:rPr>
              <a:t>w</a:t>
            </a:r>
            <a:r>
              <a:rPr sz="2500" spc="-10" dirty="0">
                <a:ea typeface="Verdana" panose="020B0604030504040204" pitchFamily="34" charset="0"/>
                <a:cs typeface="Verdana" panose="020B0604030504040204"/>
              </a:rPr>
              <a:t>i</a:t>
            </a:r>
            <a:r>
              <a:rPr sz="2500" spc="35" dirty="0">
                <a:ea typeface="Verdana" panose="020B0604030504040204" pitchFamily="34" charset="0"/>
                <a:cs typeface="Verdana" panose="020B0604030504040204"/>
              </a:rPr>
              <a:t>t</a:t>
            </a:r>
            <a:r>
              <a:rPr sz="2500" spc="125" dirty="0">
                <a:ea typeface="Verdana" panose="020B0604030504040204" pitchFamily="34" charset="0"/>
                <a:cs typeface="Verdana" panose="020B0604030504040204"/>
              </a:rPr>
              <a:t>h</a:t>
            </a:r>
            <a:r>
              <a:rPr sz="2500" spc="60" dirty="0">
                <a:ea typeface="Verdana" panose="020B0604030504040204" pitchFamily="34" charset="0"/>
                <a:cs typeface="Verdana" panose="020B0604030504040204"/>
              </a:rPr>
              <a:t>o</a:t>
            </a:r>
            <a:r>
              <a:rPr sz="2500" spc="114" dirty="0">
                <a:ea typeface="Verdana" panose="020B0604030504040204" pitchFamily="34" charset="0"/>
                <a:cs typeface="Verdana" panose="020B0604030504040204"/>
              </a:rPr>
              <a:t>u</a:t>
            </a:r>
            <a:r>
              <a:rPr sz="2500" spc="35" dirty="0">
                <a:ea typeface="Verdana" panose="020B0604030504040204" pitchFamily="34" charset="0"/>
                <a:cs typeface="Verdana" panose="020B0604030504040204"/>
              </a:rPr>
              <a:t>t</a:t>
            </a:r>
            <a:r>
              <a:rPr sz="2500" spc="-215" dirty="0">
                <a:ea typeface="Verdana" panose="020B0604030504040204" pitchFamily="34" charset="0"/>
                <a:cs typeface="Verdana" panose="020B0604030504040204"/>
              </a:rPr>
              <a:t> </a:t>
            </a:r>
            <a:r>
              <a:rPr sz="2500" spc="150" dirty="0">
                <a:ea typeface="Verdana" panose="020B0604030504040204" pitchFamily="34" charset="0"/>
                <a:cs typeface="Verdana" panose="020B0604030504040204"/>
              </a:rPr>
              <a:t>d</a:t>
            </a:r>
            <a:r>
              <a:rPr sz="2500" spc="-10" dirty="0">
                <a:ea typeface="Verdana" panose="020B0604030504040204" pitchFamily="34" charset="0"/>
                <a:cs typeface="Verdana" panose="020B0604030504040204"/>
              </a:rPr>
              <a:t>i</a:t>
            </a:r>
            <a:r>
              <a:rPr sz="2500" spc="-70" dirty="0">
                <a:ea typeface="Verdana" panose="020B0604030504040204" pitchFamily="34" charset="0"/>
                <a:cs typeface="Verdana" panose="020B0604030504040204"/>
              </a:rPr>
              <a:t>s</a:t>
            </a:r>
            <a:r>
              <a:rPr sz="2500" spc="35" dirty="0">
                <a:ea typeface="Verdana" panose="020B0604030504040204" pitchFamily="34" charset="0"/>
                <a:cs typeface="Verdana" panose="020B0604030504040204"/>
              </a:rPr>
              <a:t>t</a:t>
            </a:r>
            <a:r>
              <a:rPr sz="2500" spc="114" dirty="0">
                <a:ea typeface="Verdana" panose="020B0604030504040204" pitchFamily="34" charset="0"/>
                <a:cs typeface="Verdana" panose="020B0604030504040204"/>
              </a:rPr>
              <a:t>u</a:t>
            </a:r>
            <a:r>
              <a:rPr sz="2500" spc="-75" dirty="0">
                <a:ea typeface="Verdana" panose="020B0604030504040204" pitchFamily="34" charset="0"/>
                <a:cs typeface="Verdana" panose="020B0604030504040204"/>
              </a:rPr>
              <a:t>r</a:t>
            </a:r>
            <a:r>
              <a:rPr sz="2500" spc="150" dirty="0">
                <a:ea typeface="Verdana" panose="020B0604030504040204" pitchFamily="34" charset="0"/>
                <a:cs typeface="Verdana" panose="020B0604030504040204"/>
              </a:rPr>
              <a:t>b</a:t>
            </a:r>
            <a:r>
              <a:rPr sz="2500" spc="-10" dirty="0">
                <a:ea typeface="Verdana" panose="020B0604030504040204" pitchFamily="34" charset="0"/>
                <a:cs typeface="Verdana" panose="020B0604030504040204"/>
              </a:rPr>
              <a:t>i</a:t>
            </a:r>
            <a:r>
              <a:rPr sz="2500" spc="125" dirty="0">
                <a:ea typeface="Verdana" panose="020B0604030504040204" pitchFamily="34" charset="0"/>
                <a:cs typeface="Verdana" panose="020B0604030504040204"/>
              </a:rPr>
              <a:t>n</a:t>
            </a:r>
            <a:r>
              <a:rPr sz="2500" spc="120" dirty="0">
                <a:ea typeface="Verdana" panose="020B0604030504040204" pitchFamily="34" charset="0"/>
                <a:cs typeface="Verdana" panose="020B0604030504040204"/>
              </a:rPr>
              <a:t>g </a:t>
            </a:r>
            <a:r>
              <a:rPr sz="2500" spc="114" dirty="0">
                <a:ea typeface="Verdana" panose="020B0604030504040204" pitchFamily="34" charset="0"/>
                <a:cs typeface="Verdana" panose="020B0604030504040204"/>
              </a:rPr>
              <a:t>c</a:t>
            </a:r>
            <a:r>
              <a:rPr sz="2500" spc="20" dirty="0">
                <a:ea typeface="Verdana" panose="020B0604030504040204" pitchFamily="34" charset="0"/>
                <a:cs typeface="Verdana" panose="020B0604030504040204"/>
              </a:rPr>
              <a:t>us</a:t>
            </a:r>
            <a:r>
              <a:rPr sz="2500" spc="-15" dirty="0">
                <a:ea typeface="Verdana" panose="020B0604030504040204" pitchFamily="34" charset="0"/>
                <a:cs typeface="Verdana" panose="020B0604030504040204"/>
              </a:rPr>
              <a:t>t</a:t>
            </a:r>
            <a:r>
              <a:rPr sz="2500" spc="60" dirty="0">
                <a:ea typeface="Verdana" panose="020B0604030504040204" pitchFamily="34" charset="0"/>
                <a:cs typeface="Verdana" panose="020B0604030504040204"/>
              </a:rPr>
              <a:t>o</a:t>
            </a:r>
            <a:r>
              <a:rPr sz="2500" spc="240" dirty="0">
                <a:ea typeface="Verdana" panose="020B0604030504040204" pitchFamily="34" charset="0"/>
                <a:cs typeface="Verdana" panose="020B0604030504040204"/>
              </a:rPr>
              <a:t>m</a:t>
            </a:r>
            <a:r>
              <a:rPr sz="2500" spc="35" dirty="0">
                <a:ea typeface="Verdana" panose="020B0604030504040204" pitchFamily="34" charset="0"/>
                <a:cs typeface="Verdana" panose="020B0604030504040204"/>
              </a:rPr>
              <a:t>e</a:t>
            </a:r>
            <a:r>
              <a:rPr sz="2500" spc="-65" dirty="0">
                <a:ea typeface="Verdana" panose="020B0604030504040204" pitchFamily="34" charset="0"/>
                <a:cs typeface="Verdana" panose="020B0604030504040204"/>
              </a:rPr>
              <a:t>r</a:t>
            </a:r>
            <a:r>
              <a:rPr sz="2500" spc="-70" dirty="0">
                <a:ea typeface="Verdana" panose="020B0604030504040204" pitchFamily="34" charset="0"/>
                <a:cs typeface="Verdana" panose="020B0604030504040204"/>
              </a:rPr>
              <a:t>s</a:t>
            </a:r>
            <a:r>
              <a:rPr sz="2500" spc="-370" dirty="0">
                <a:ea typeface="Verdana" panose="020B0604030504040204" pitchFamily="34" charset="0"/>
                <a:cs typeface="Verdana" panose="020B0604030504040204"/>
              </a:rPr>
              <a:t>.</a:t>
            </a:r>
            <a:r>
              <a:rPr sz="2500" spc="-215" dirty="0">
                <a:ea typeface="Verdana" panose="020B0604030504040204" pitchFamily="34" charset="0"/>
                <a:cs typeface="Verdana" panose="020B0604030504040204"/>
              </a:rPr>
              <a:t> </a:t>
            </a:r>
            <a:endParaRPr lang="en-IN" sz="2500" spc="-215" dirty="0">
              <a:ea typeface="Verdana" panose="020B0604030504040204" pitchFamily="34" charset="0"/>
              <a:cs typeface="Verdana" panose="020B0604030504040204"/>
            </a:endParaRPr>
          </a:p>
          <a:p>
            <a:pPr marL="355600" marR="5080" indent="-342900">
              <a:lnSpc>
                <a:spcPct val="102000"/>
              </a:lnSpc>
              <a:spcBef>
                <a:spcPts val="55"/>
              </a:spcBef>
              <a:buFont typeface="Arial" panose="020B0604020202020204" pitchFamily="34" charset="0"/>
              <a:buChar char="•"/>
            </a:pPr>
            <a:r>
              <a:rPr sz="2500" spc="80" dirty="0">
                <a:ea typeface="Verdana" panose="020B0604030504040204" pitchFamily="34" charset="0"/>
                <a:cs typeface="Verdana" panose="020B0604030504040204"/>
              </a:rPr>
              <a:t>A</a:t>
            </a:r>
            <a:r>
              <a:rPr sz="2500" spc="150" dirty="0">
                <a:ea typeface="Verdana" panose="020B0604030504040204" pitchFamily="34" charset="0"/>
                <a:cs typeface="Verdana" panose="020B0604030504040204"/>
              </a:rPr>
              <a:t>dd</a:t>
            </a:r>
            <a:r>
              <a:rPr sz="2500" spc="-10" dirty="0">
                <a:ea typeface="Verdana" panose="020B0604030504040204" pitchFamily="34" charset="0"/>
                <a:cs typeface="Verdana" panose="020B0604030504040204"/>
              </a:rPr>
              <a:t>i</a:t>
            </a:r>
            <a:r>
              <a:rPr sz="2500" spc="35" dirty="0">
                <a:ea typeface="Verdana" panose="020B0604030504040204" pitchFamily="34" charset="0"/>
                <a:cs typeface="Verdana" panose="020B0604030504040204"/>
              </a:rPr>
              <a:t>t</a:t>
            </a:r>
            <a:r>
              <a:rPr sz="2500" spc="-10" dirty="0">
                <a:ea typeface="Verdana" panose="020B0604030504040204" pitchFamily="34" charset="0"/>
                <a:cs typeface="Verdana" panose="020B0604030504040204"/>
              </a:rPr>
              <a:t>i</a:t>
            </a:r>
            <a:r>
              <a:rPr sz="2500" spc="60" dirty="0">
                <a:ea typeface="Verdana" panose="020B0604030504040204" pitchFamily="34" charset="0"/>
                <a:cs typeface="Verdana" panose="020B0604030504040204"/>
              </a:rPr>
              <a:t>o</a:t>
            </a:r>
            <a:r>
              <a:rPr sz="2500" spc="125" dirty="0">
                <a:ea typeface="Verdana" panose="020B0604030504040204" pitchFamily="34" charset="0"/>
                <a:cs typeface="Verdana" panose="020B0604030504040204"/>
              </a:rPr>
              <a:t>n</a:t>
            </a:r>
            <a:r>
              <a:rPr sz="2500" spc="-15" dirty="0">
                <a:ea typeface="Verdana" panose="020B0604030504040204" pitchFamily="34" charset="0"/>
                <a:cs typeface="Verdana" panose="020B0604030504040204"/>
              </a:rPr>
              <a:t>a</a:t>
            </a:r>
            <a:r>
              <a:rPr sz="2500" spc="-10" dirty="0">
                <a:ea typeface="Verdana" panose="020B0604030504040204" pitchFamily="34" charset="0"/>
                <a:cs typeface="Verdana" panose="020B0604030504040204"/>
              </a:rPr>
              <a:t>ll</a:t>
            </a:r>
            <a:r>
              <a:rPr sz="2500" spc="-195" dirty="0">
                <a:ea typeface="Verdana" panose="020B0604030504040204" pitchFamily="34" charset="0"/>
                <a:cs typeface="Verdana" panose="020B0604030504040204"/>
              </a:rPr>
              <a:t>y</a:t>
            </a:r>
            <a:r>
              <a:rPr sz="2500" spc="-370" dirty="0">
                <a:ea typeface="Verdana" panose="020B0604030504040204" pitchFamily="34" charset="0"/>
                <a:cs typeface="Verdana" panose="020B0604030504040204"/>
              </a:rPr>
              <a:t>,</a:t>
            </a:r>
            <a:r>
              <a:rPr sz="2500" spc="-215" dirty="0">
                <a:ea typeface="Verdana" panose="020B0604030504040204" pitchFamily="34" charset="0"/>
                <a:cs typeface="Verdana" panose="020B0604030504040204"/>
              </a:rPr>
              <a:t> </a:t>
            </a:r>
            <a:r>
              <a:rPr sz="2500" spc="35" dirty="0">
                <a:ea typeface="Verdana" panose="020B0604030504040204" pitchFamily="34" charset="0"/>
                <a:cs typeface="Verdana" panose="020B0604030504040204"/>
              </a:rPr>
              <a:t>t</a:t>
            </a:r>
            <a:r>
              <a:rPr sz="2500" spc="125" dirty="0">
                <a:ea typeface="Verdana" panose="020B0604030504040204" pitchFamily="34" charset="0"/>
                <a:cs typeface="Verdana" panose="020B0604030504040204"/>
              </a:rPr>
              <a:t>h</a:t>
            </a:r>
            <a:r>
              <a:rPr sz="2500" spc="10" dirty="0">
                <a:ea typeface="Verdana" panose="020B0604030504040204" pitchFamily="34" charset="0"/>
                <a:cs typeface="Verdana" panose="020B0604030504040204"/>
              </a:rPr>
              <a:t>e</a:t>
            </a:r>
            <a:r>
              <a:rPr sz="2500" spc="-110" dirty="0">
                <a:ea typeface="Verdana" panose="020B0604030504040204" pitchFamily="34" charset="0"/>
                <a:cs typeface="Verdana" panose="020B0604030504040204"/>
              </a:rPr>
              <a:t>y</a:t>
            </a:r>
            <a:r>
              <a:rPr sz="2500" spc="-215" dirty="0">
                <a:ea typeface="Verdana" panose="020B0604030504040204" pitchFamily="34" charset="0"/>
                <a:cs typeface="Verdana" panose="020B0604030504040204"/>
              </a:rPr>
              <a:t> </a:t>
            </a:r>
            <a:r>
              <a:rPr sz="2500" spc="114" dirty="0">
                <a:ea typeface="Verdana" panose="020B0604030504040204" pitchFamily="34" charset="0"/>
                <a:cs typeface="Verdana" panose="020B0604030504040204"/>
              </a:rPr>
              <a:t>c</a:t>
            </a:r>
            <a:r>
              <a:rPr sz="2500" spc="-15" dirty="0">
                <a:ea typeface="Verdana" panose="020B0604030504040204" pitchFamily="34" charset="0"/>
                <a:cs typeface="Verdana" panose="020B0604030504040204"/>
              </a:rPr>
              <a:t>a</a:t>
            </a:r>
            <a:r>
              <a:rPr sz="2500" spc="85" dirty="0">
                <a:ea typeface="Verdana" panose="020B0604030504040204" pitchFamily="34" charset="0"/>
                <a:cs typeface="Verdana" panose="020B0604030504040204"/>
              </a:rPr>
              <a:t>n  </a:t>
            </a:r>
            <a:r>
              <a:rPr sz="2500" spc="240" dirty="0">
                <a:ea typeface="Verdana" panose="020B0604030504040204" pitchFamily="34" charset="0"/>
                <a:cs typeface="Verdana" panose="020B0604030504040204"/>
              </a:rPr>
              <a:t>m</a:t>
            </a:r>
            <a:r>
              <a:rPr sz="2500" spc="20" dirty="0">
                <a:ea typeface="Verdana" panose="020B0604030504040204" pitchFamily="34" charset="0"/>
                <a:cs typeface="Verdana" panose="020B0604030504040204"/>
              </a:rPr>
              <a:t>o</a:t>
            </a:r>
            <a:r>
              <a:rPr sz="2500" spc="170" dirty="0">
                <a:ea typeface="Verdana" panose="020B0604030504040204" pitchFamily="34" charset="0"/>
                <a:cs typeface="Verdana" panose="020B0604030504040204"/>
              </a:rPr>
              <a:t>w</a:t>
            </a:r>
            <a:r>
              <a:rPr sz="2500" spc="-215" dirty="0">
                <a:ea typeface="Verdana" panose="020B0604030504040204" pitchFamily="34" charset="0"/>
                <a:cs typeface="Verdana" panose="020B0604030504040204"/>
              </a:rPr>
              <a:t> </a:t>
            </a:r>
            <a:r>
              <a:rPr sz="2500" spc="-10" dirty="0">
                <a:ea typeface="Verdana" panose="020B0604030504040204" pitchFamily="34" charset="0"/>
                <a:cs typeface="Verdana" panose="020B0604030504040204"/>
              </a:rPr>
              <a:t>l</a:t>
            </a:r>
            <a:r>
              <a:rPr sz="2500" spc="-15" dirty="0">
                <a:ea typeface="Verdana" panose="020B0604030504040204" pitchFamily="34" charset="0"/>
                <a:cs typeface="Verdana" panose="020B0604030504040204"/>
              </a:rPr>
              <a:t>a</a:t>
            </a:r>
            <a:r>
              <a:rPr sz="2500" spc="-90" dirty="0">
                <a:ea typeface="Verdana" panose="020B0604030504040204" pitchFamily="34" charset="0"/>
                <a:cs typeface="Verdana" panose="020B0604030504040204"/>
              </a:rPr>
              <a:t>r</a:t>
            </a:r>
            <a:r>
              <a:rPr sz="2500" spc="100" dirty="0">
                <a:ea typeface="Verdana" panose="020B0604030504040204" pitchFamily="34" charset="0"/>
                <a:cs typeface="Verdana" panose="020B0604030504040204"/>
              </a:rPr>
              <a:t>ge</a:t>
            </a:r>
            <a:r>
              <a:rPr sz="2500" spc="-215" dirty="0">
                <a:ea typeface="Verdana" panose="020B0604030504040204" pitchFamily="34" charset="0"/>
                <a:cs typeface="Verdana" panose="020B0604030504040204"/>
              </a:rPr>
              <a:t> </a:t>
            </a:r>
            <a:r>
              <a:rPr sz="2500" spc="-15" dirty="0">
                <a:ea typeface="Verdana" panose="020B0604030504040204" pitchFamily="34" charset="0"/>
                <a:cs typeface="Verdana" panose="020B0604030504040204"/>
              </a:rPr>
              <a:t>a</a:t>
            </a:r>
            <a:r>
              <a:rPr sz="2500" spc="-90" dirty="0">
                <a:ea typeface="Verdana" panose="020B0604030504040204" pitchFamily="34" charset="0"/>
                <a:cs typeface="Verdana" panose="020B0604030504040204"/>
              </a:rPr>
              <a:t>r</a:t>
            </a:r>
            <a:r>
              <a:rPr sz="2500" spc="-5" dirty="0">
                <a:ea typeface="Verdana" panose="020B0604030504040204" pitchFamily="34" charset="0"/>
                <a:cs typeface="Verdana" panose="020B0604030504040204"/>
              </a:rPr>
              <a:t>e</a:t>
            </a:r>
            <a:r>
              <a:rPr sz="2500" spc="-15" dirty="0">
                <a:ea typeface="Verdana" panose="020B0604030504040204" pitchFamily="34" charset="0"/>
                <a:cs typeface="Verdana" panose="020B0604030504040204"/>
              </a:rPr>
              <a:t>a</a:t>
            </a:r>
            <a:r>
              <a:rPr sz="2500" spc="-70" dirty="0">
                <a:ea typeface="Verdana" panose="020B0604030504040204" pitchFamily="34" charset="0"/>
                <a:cs typeface="Verdana" panose="020B0604030504040204"/>
              </a:rPr>
              <a:t>s</a:t>
            </a:r>
            <a:r>
              <a:rPr sz="2500" spc="-215" dirty="0">
                <a:ea typeface="Verdana" panose="020B0604030504040204" pitchFamily="34" charset="0"/>
                <a:cs typeface="Verdana" panose="020B0604030504040204"/>
              </a:rPr>
              <a:t> </a:t>
            </a:r>
            <a:r>
              <a:rPr sz="2500" spc="150" dirty="0">
                <a:ea typeface="Verdana" panose="020B0604030504040204" pitchFamily="34" charset="0"/>
                <a:cs typeface="Verdana" panose="020B0604030504040204"/>
              </a:rPr>
              <a:t>q</a:t>
            </a:r>
            <a:r>
              <a:rPr sz="2500" spc="114" dirty="0">
                <a:ea typeface="Verdana" panose="020B0604030504040204" pitchFamily="34" charset="0"/>
                <a:cs typeface="Verdana" panose="020B0604030504040204"/>
              </a:rPr>
              <a:t>u</a:t>
            </a:r>
            <a:r>
              <a:rPr sz="2500" spc="-10" dirty="0">
                <a:ea typeface="Verdana" panose="020B0604030504040204" pitchFamily="34" charset="0"/>
                <a:cs typeface="Verdana" panose="020B0604030504040204"/>
              </a:rPr>
              <a:t>i</a:t>
            </a:r>
            <a:r>
              <a:rPr sz="2500" spc="95" dirty="0">
                <a:ea typeface="Verdana" panose="020B0604030504040204" pitchFamily="34" charset="0"/>
                <a:cs typeface="Verdana" panose="020B0604030504040204"/>
              </a:rPr>
              <a:t>c</a:t>
            </a:r>
            <a:r>
              <a:rPr sz="2500" spc="35" dirty="0">
                <a:ea typeface="Verdana" panose="020B0604030504040204" pitchFamily="34" charset="0"/>
                <a:cs typeface="Verdana" panose="020B0604030504040204"/>
              </a:rPr>
              <a:t>k</a:t>
            </a:r>
            <a:r>
              <a:rPr sz="2500" spc="-10" dirty="0">
                <a:ea typeface="Verdana" panose="020B0604030504040204" pitchFamily="34" charset="0"/>
                <a:cs typeface="Verdana" panose="020B0604030504040204"/>
              </a:rPr>
              <a:t>l</a:t>
            </a:r>
            <a:r>
              <a:rPr sz="2500" spc="-110" dirty="0">
                <a:ea typeface="Verdana" panose="020B0604030504040204" pitchFamily="34" charset="0"/>
                <a:cs typeface="Verdana" panose="020B0604030504040204"/>
              </a:rPr>
              <a:t>y</a:t>
            </a:r>
            <a:r>
              <a:rPr sz="2500" spc="-215" dirty="0">
                <a:ea typeface="Verdana" panose="020B0604030504040204" pitchFamily="34" charset="0"/>
                <a:cs typeface="Verdana" panose="020B0604030504040204"/>
              </a:rPr>
              <a:t> </a:t>
            </a:r>
            <a:r>
              <a:rPr sz="2500" spc="-15" dirty="0">
                <a:ea typeface="Verdana" panose="020B0604030504040204" pitchFamily="34" charset="0"/>
                <a:cs typeface="Verdana" panose="020B0604030504040204"/>
              </a:rPr>
              <a:t>a</a:t>
            </a:r>
            <a:r>
              <a:rPr sz="2500" spc="125" dirty="0">
                <a:ea typeface="Verdana" panose="020B0604030504040204" pitchFamily="34" charset="0"/>
                <a:cs typeface="Verdana" panose="020B0604030504040204"/>
              </a:rPr>
              <a:t>n</a:t>
            </a:r>
            <a:r>
              <a:rPr sz="2500" spc="105" dirty="0">
                <a:ea typeface="Verdana" panose="020B0604030504040204" pitchFamily="34" charset="0"/>
                <a:cs typeface="Verdana" panose="020B0604030504040204"/>
              </a:rPr>
              <a:t>d  </a:t>
            </a:r>
            <a:r>
              <a:rPr sz="2500" spc="-10" dirty="0">
                <a:ea typeface="Verdana" panose="020B0604030504040204" pitchFamily="34" charset="0"/>
                <a:cs typeface="Verdana" panose="020B0604030504040204"/>
              </a:rPr>
              <a:t>efﬁciently,</a:t>
            </a:r>
            <a:r>
              <a:rPr sz="2500" spc="-215" dirty="0">
                <a:ea typeface="Verdana" panose="020B0604030504040204" pitchFamily="34" charset="0"/>
                <a:cs typeface="Verdana" panose="020B0604030504040204"/>
              </a:rPr>
              <a:t> </a:t>
            </a:r>
            <a:r>
              <a:rPr sz="2500" spc="85" dirty="0">
                <a:ea typeface="Verdana" panose="020B0604030504040204" pitchFamily="34" charset="0"/>
                <a:cs typeface="Verdana" panose="020B0604030504040204"/>
              </a:rPr>
              <a:t>making</a:t>
            </a:r>
            <a:r>
              <a:rPr sz="2500" spc="-215" dirty="0">
                <a:ea typeface="Verdana" panose="020B0604030504040204" pitchFamily="34" charset="0"/>
                <a:cs typeface="Verdana" panose="020B0604030504040204"/>
              </a:rPr>
              <a:t> </a:t>
            </a:r>
            <a:r>
              <a:rPr sz="2500" spc="110" dirty="0">
                <a:ea typeface="Verdana" panose="020B0604030504040204" pitchFamily="34" charset="0"/>
                <a:cs typeface="Verdana" panose="020B0604030504040204"/>
              </a:rPr>
              <a:t>them</a:t>
            </a:r>
            <a:r>
              <a:rPr sz="2500" spc="-215" dirty="0">
                <a:ea typeface="Verdana" panose="020B0604030504040204" pitchFamily="34" charset="0"/>
                <a:cs typeface="Verdana" panose="020B0604030504040204"/>
              </a:rPr>
              <a:t> </a:t>
            </a:r>
            <a:r>
              <a:rPr sz="2500" spc="20" dirty="0">
                <a:ea typeface="Verdana" panose="020B0604030504040204" pitchFamily="34" charset="0"/>
                <a:cs typeface="Verdana" panose="020B0604030504040204"/>
              </a:rPr>
              <a:t>ideal</a:t>
            </a:r>
            <a:r>
              <a:rPr sz="2500" spc="-210" dirty="0">
                <a:ea typeface="Verdana" panose="020B0604030504040204" pitchFamily="34" charset="0"/>
                <a:cs typeface="Verdana" panose="020B0604030504040204"/>
              </a:rPr>
              <a:t> </a:t>
            </a:r>
            <a:r>
              <a:rPr sz="2500" spc="-15" dirty="0">
                <a:ea typeface="Verdana" panose="020B0604030504040204" pitchFamily="34" charset="0"/>
                <a:cs typeface="Verdana" panose="020B0604030504040204"/>
              </a:rPr>
              <a:t>for</a:t>
            </a:r>
            <a:r>
              <a:rPr sz="2500" spc="-215" dirty="0">
                <a:ea typeface="Verdana" panose="020B0604030504040204" pitchFamily="34" charset="0"/>
                <a:cs typeface="Verdana" panose="020B0604030504040204"/>
              </a:rPr>
              <a:t> </a:t>
            </a:r>
            <a:r>
              <a:rPr sz="2500" spc="50" dirty="0">
                <a:ea typeface="Verdana" panose="020B0604030504040204" pitchFamily="34" charset="0"/>
                <a:cs typeface="Verdana" panose="020B0604030504040204"/>
              </a:rPr>
              <a:t>golf </a:t>
            </a:r>
            <a:r>
              <a:rPr sz="2500" spc="55" dirty="0">
                <a:ea typeface="Verdana" panose="020B0604030504040204" pitchFamily="34" charset="0"/>
                <a:cs typeface="Verdana" panose="020B0604030504040204"/>
              </a:rPr>
              <a:t> </a:t>
            </a:r>
            <a:r>
              <a:rPr sz="2500" spc="90" dirty="0">
                <a:ea typeface="Verdana" panose="020B0604030504040204" pitchFamily="34" charset="0"/>
                <a:cs typeface="Verdana" panose="020B0604030504040204"/>
              </a:rPr>
              <a:t>c</a:t>
            </a:r>
            <a:r>
              <a:rPr sz="2500" spc="60" dirty="0">
                <a:ea typeface="Verdana" panose="020B0604030504040204" pitchFamily="34" charset="0"/>
                <a:cs typeface="Verdana" panose="020B0604030504040204"/>
              </a:rPr>
              <a:t>o</a:t>
            </a:r>
            <a:r>
              <a:rPr sz="2500" spc="35" dirty="0">
                <a:ea typeface="Verdana" panose="020B0604030504040204" pitchFamily="34" charset="0"/>
                <a:cs typeface="Verdana" panose="020B0604030504040204"/>
              </a:rPr>
              <a:t>u</a:t>
            </a:r>
            <a:r>
              <a:rPr sz="2500" spc="15" dirty="0">
                <a:ea typeface="Verdana" panose="020B0604030504040204" pitchFamily="34" charset="0"/>
                <a:cs typeface="Verdana" panose="020B0604030504040204"/>
              </a:rPr>
              <a:t>r</a:t>
            </a:r>
            <a:r>
              <a:rPr sz="2500" spc="-70" dirty="0">
                <a:ea typeface="Verdana" panose="020B0604030504040204" pitchFamily="34" charset="0"/>
                <a:cs typeface="Verdana" panose="020B0604030504040204"/>
              </a:rPr>
              <a:t>s</a:t>
            </a:r>
            <a:r>
              <a:rPr sz="2500" spc="35" dirty="0">
                <a:ea typeface="Verdana" panose="020B0604030504040204" pitchFamily="34" charset="0"/>
                <a:cs typeface="Verdana" panose="020B0604030504040204"/>
              </a:rPr>
              <a:t>e</a:t>
            </a:r>
            <a:r>
              <a:rPr sz="2500" spc="-70" dirty="0">
                <a:ea typeface="Verdana" panose="020B0604030504040204" pitchFamily="34" charset="0"/>
                <a:cs typeface="Verdana" panose="020B0604030504040204"/>
              </a:rPr>
              <a:t>s</a:t>
            </a:r>
            <a:r>
              <a:rPr sz="2500" spc="-370" dirty="0">
                <a:ea typeface="Verdana" panose="020B0604030504040204" pitchFamily="34" charset="0"/>
                <a:cs typeface="Verdana" panose="020B0604030504040204"/>
              </a:rPr>
              <a:t>,</a:t>
            </a:r>
            <a:r>
              <a:rPr sz="2500" spc="-215" dirty="0">
                <a:ea typeface="Verdana" panose="020B0604030504040204" pitchFamily="34" charset="0"/>
                <a:cs typeface="Verdana" panose="020B0604030504040204"/>
              </a:rPr>
              <a:t> </a:t>
            </a:r>
            <a:r>
              <a:rPr sz="2500" spc="140" dirty="0">
                <a:ea typeface="Verdana" panose="020B0604030504040204" pitchFamily="34" charset="0"/>
                <a:cs typeface="Verdana" panose="020B0604030504040204"/>
              </a:rPr>
              <a:t>p</a:t>
            </a:r>
            <a:r>
              <a:rPr sz="2500" spc="-15" dirty="0">
                <a:ea typeface="Verdana" panose="020B0604030504040204" pitchFamily="34" charset="0"/>
                <a:cs typeface="Verdana" panose="020B0604030504040204"/>
              </a:rPr>
              <a:t>a</a:t>
            </a:r>
            <a:r>
              <a:rPr sz="2500" spc="-75" dirty="0">
                <a:ea typeface="Verdana" panose="020B0604030504040204" pitchFamily="34" charset="0"/>
                <a:cs typeface="Verdana" panose="020B0604030504040204"/>
              </a:rPr>
              <a:t>r</a:t>
            </a:r>
            <a:r>
              <a:rPr sz="2500" spc="-5" dirty="0">
                <a:ea typeface="Verdana" panose="020B0604030504040204" pitchFamily="34" charset="0"/>
                <a:cs typeface="Verdana" panose="020B0604030504040204"/>
              </a:rPr>
              <a:t>k</a:t>
            </a:r>
            <a:r>
              <a:rPr sz="2500" spc="-70" dirty="0">
                <a:ea typeface="Verdana" panose="020B0604030504040204" pitchFamily="34" charset="0"/>
                <a:cs typeface="Verdana" panose="020B0604030504040204"/>
              </a:rPr>
              <a:t>s</a:t>
            </a:r>
            <a:r>
              <a:rPr sz="2500" spc="-370" dirty="0">
                <a:ea typeface="Verdana" panose="020B0604030504040204" pitchFamily="34" charset="0"/>
                <a:cs typeface="Verdana" panose="020B0604030504040204"/>
              </a:rPr>
              <a:t>,</a:t>
            </a:r>
            <a:r>
              <a:rPr sz="2500" spc="-215" dirty="0">
                <a:ea typeface="Verdana" panose="020B0604030504040204" pitchFamily="34" charset="0"/>
                <a:cs typeface="Verdana" panose="020B0604030504040204"/>
              </a:rPr>
              <a:t> </a:t>
            </a:r>
            <a:r>
              <a:rPr sz="2500" spc="-15" dirty="0">
                <a:ea typeface="Verdana" panose="020B0604030504040204" pitchFamily="34" charset="0"/>
                <a:cs typeface="Verdana" panose="020B0604030504040204"/>
              </a:rPr>
              <a:t>a</a:t>
            </a:r>
            <a:r>
              <a:rPr sz="2500" spc="125" dirty="0">
                <a:ea typeface="Verdana" panose="020B0604030504040204" pitchFamily="34" charset="0"/>
                <a:cs typeface="Verdana" panose="020B0604030504040204"/>
              </a:rPr>
              <a:t>n</a:t>
            </a:r>
            <a:r>
              <a:rPr sz="2500" spc="150" dirty="0">
                <a:ea typeface="Verdana" panose="020B0604030504040204" pitchFamily="34" charset="0"/>
                <a:cs typeface="Verdana" panose="020B0604030504040204"/>
              </a:rPr>
              <a:t>d</a:t>
            </a:r>
            <a:r>
              <a:rPr sz="2500" spc="-215" dirty="0">
                <a:ea typeface="Verdana" panose="020B0604030504040204" pitchFamily="34" charset="0"/>
                <a:cs typeface="Verdana" panose="020B0604030504040204"/>
              </a:rPr>
              <a:t> </a:t>
            </a:r>
            <a:r>
              <a:rPr sz="2500" spc="60" dirty="0">
                <a:ea typeface="Verdana" panose="020B0604030504040204" pitchFamily="34" charset="0"/>
                <a:cs typeface="Verdana" panose="020B0604030504040204"/>
              </a:rPr>
              <a:t>o</a:t>
            </a:r>
            <a:r>
              <a:rPr sz="2500" spc="35" dirty="0">
                <a:ea typeface="Verdana" panose="020B0604030504040204" pitchFamily="34" charset="0"/>
                <a:cs typeface="Verdana" panose="020B0604030504040204"/>
              </a:rPr>
              <a:t>t</a:t>
            </a:r>
            <a:r>
              <a:rPr sz="2500" spc="125" dirty="0">
                <a:ea typeface="Verdana" panose="020B0604030504040204" pitchFamily="34" charset="0"/>
                <a:cs typeface="Verdana" panose="020B0604030504040204"/>
              </a:rPr>
              <a:t>h</a:t>
            </a:r>
            <a:r>
              <a:rPr sz="2500" spc="35" dirty="0">
                <a:ea typeface="Verdana" panose="020B0604030504040204" pitchFamily="34" charset="0"/>
                <a:cs typeface="Verdana" panose="020B0604030504040204"/>
              </a:rPr>
              <a:t>e</a:t>
            </a:r>
            <a:r>
              <a:rPr sz="2500" spc="-55" dirty="0">
                <a:ea typeface="Verdana" panose="020B0604030504040204" pitchFamily="34" charset="0"/>
                <a:cs typeface="Verdana" panose="020B0604030504040204"/>
              </a:rPr>
              <a:t>r</a:t>
            </a:r>
            <a:r>
              <a:rPr sz="2500" spc="-215" dirty="0">
                <a:ea typeface="Verdana" panose="020B0604030504040204" pitchFamily="34" charset="0"/>
                <a:cs typeface="Verdana" panose="020B0604030504040204"/>
              </a:rPr>
              <a:t> </a:t>
            </a:r>
            <a:r>
              <a:rPr sz="2500" spc="-10" dirty="0">
                <a:ea typeface="Verdana" panose="020B0604030504040204" pitchFamily="34" charset="0"/>
                <a:cs typeface="Verdana" panose="020B0604030504040204"/>
              </a:rPr>
              <a:t>l</a:t>
            </a:r>
            <a:r>
              <a:rPr sz="2500" spc="-15" dirty="0">
                <a:ea typeface="Verdana" panose="020B0604030504040204" pitchFamily="34" charset="0"/>
                <a:cs typeface="Verdana" panose="020B0604030504040204"/>
              </a:rPr>
              <a:t>a</a:t>
            </a:r>
            <a:r>
              <a:rPr sz="2500" spc="-90" dirty="0">
                <a:ea typeface="Verdana" panose="020B0604030504040204" pitchFamily="34" charset="0"/>
                <a:cs typeface="Verdana" panose="020B0604030504040204"/>
              </a:rPr>
              <a:t>r</a:t>
            </a:r>
            <a:r>
              <a:rPr sz="2500" spc="100" dirty="0">
                <a:ea typeface="Verdana" panose="020B0604030504040204" pitchFamily="34" charset="0"/>
                <a:cs typeface="Verdana" panose="020B0604030504040204"/>
              </a:rPr>
              <a:t>ge</a:t>
            </a:r>
            <a:r>
              <a:rPr sz="2500" spc="-215" dirty="0">
                <a:ea typeface="Verdana" panose="020B0604030504040204" pitchFamily="34" charset="0"/>
                <a:cs typeface="Verdana" panose="020B0604030504040204"/>
              </a:rPr>
              <a:t> </a:t>
            </a:r>
            <a:r>
              <a:rPr sz="2500" spc="-70" dirty="0">
                <a:ea typeface="Verdana" panose="020B0604030504040204" pitchFamily="34" charset="0"/>
                <a:cs typeface="Verdana" panose="020B0604030504040204"/>
              </a:rPr>
              <a:t>s</a:t>
            </a:r>
            <a:r>
              <a:rPr sz="2500" spc="140" dirty="0">
                <a:ea typeface="Verdana" panose="020B0604030504040204" pitchFamily="34" charset="0"/>
                <a:cs typeface="Verdana" panose="020B0604030504040204"/>
              </a:rPr>
              <a:t>p</a:t>
            </a:r>
            <a:r>
              <a:rPr sz="2500" spc="-10" dirty="0">
                <a:ea typeface="Verdana" panose="020B0604030504040204" pitchFamily="34" charset="0"/>
                <a:cs typeface="Verdana" panose="020B0604030504040204"/>
              </a:rPr>
              <a:t>a</a:t>
            </a:r>
            <a:r>
              <a:rPr sz="2500" spc="90" dirty="0">
                <a:ea typeface="Verdana" panose="020B0604030504040204" pitchFamily="34" charset="0"/>
                <a:cs typeface="Verdana" panose="020B0604030504040204"/>
              </a:rPr>
              <a:t>c</a:t>
            </a:r>
            <a:r>
              <a:rPr sz="2500" spc="35" dirty="0">
                <a:ea typeface="Verdana" panose="020B0604030504040204" pitchFamily="34" charset="0"/>
                <a:cs typeface="Verdana" panose="020B0604030504040204"/>
              </a:rPr>
              <a:t>e</a:t>
            </a:r>
            <a:r>
              <a:rPr sz="2500" spc="-70" dirty="0">
                <a:ea typeface="Verdana" panose="020B0604030504040204" pitchFamily="34" charset="0"/>
                <a:cs typeface="Verdana" panose="020B0604030504040204"/>
              </a:rPr>
              <a:t>s</a:t>
            </a:r>
            <a:r>
              <a:rPr sz="2500" spc="-370" dirty="0">
                <a:ea typeface="Verdana" panose="020B0604030504040204" pitchFamily="34" charset="0"/>
                <a:cs typeface="Verdana" panose="020B0604030504040204"/>
              </a:rPr>
              <a:t>.</a:t>
            </a:r>
            <a:endParaRPr sz="2500" dirty="0">
              <a:ea typeface="Verdana" panose="020B0604030504040204" pitchFamily="34" charset="0"/>
              <a:cs typeface="Verdana" panose="020B060403050404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000000"/>
          </a:solidFill>
        </p:spPr>
        <p:txBody>
          <a:bodyPr wrap="square" lIns="0" tIns="0" rIns="0" bIns="0" rtlCol="0"/>
          <a:lstStyle/>
          <a:p/>
        </p:txBody>
      </p:sp>
      <p:sp>
        <p:nvSpPr>
          <p:cNvPr id="3" name="object 3"/>
          <p:cNvSpPr txBox="1">
            <a:spLocks noGrp="1"/>
          </p:cNvSpPr>
          <p:nvPr>
            <p:ph type="title"/>
          </p:nvPr>
        </p:nvSpPr>
        <p:spPr>
          <a:xfrm>
            <a:off x="3076420" y="2068359"/>
            <a:ext cx="13382780" cy="659155"/>
          </a:xfrm>
          <a:prstGeom prst="rect">
            <a:avLst/>
          </a:prstGeom>
        </p:spPr>
        <p:txBody>
          <a:bodyPr vert="horz" wrap="square" lIns="0" tIns="12700" rIns="0" bIns="0" rtlCol="0">
            <a:spAutoFit/>
          </a:bodyPr>
          <a:lstStyle/>
          <a:p>
            <a:pPr marL="7998460">
              <a:lnSpc>
                <a:spcPct val="100000"/>
              </a:lnSpc>
              <a:spcBef>
                <a:spcPts val="100"/>
              </a:spcBef>
            </a:pPr>
            <a:r>
              <a:rPr lang="en-US" sz="4200" spc="335" dirty="0">
                <a:latin typeface="Times New Roman" panose="02020603050405020304" pitchFamily="18" charset="0"/>
                <a:cs typeface="Times New Roman" panose="02020603050405020304" pitchFamily="18" charset="0"/>
              </a:rPr>
              <a:t>Safety Features</a:t>
            </a:r>
            <a:endParaRPr sz="4200" spc="145" dirty="0">
              <a:latin typeface="Times New Roman" panose="02020603050405020304" pitchFamily="18" charset="0"/>
              <a:cs typeface="Times New Roman" panose="02020603050405020304" pitchFamily="18" charset="0"/>
            </a:endParaRPr>
          </a:p>
        </p:txBody>
      </p:sp>
      <p:sp>
        <p:nvSpPr>
          <p:cNvPr id="4" name="object 4"/>
          <p:cNvSpPr txBox="1"/>
          <p:nvPr/>
        </p:nvSpPr>
        <p:spPr>
          <a:xfrm>
            <a:off x="11062202" y="3211427"/>
            <a:ext cx="6158998" cy="3552254"/>
          </a:xfrm>
          <a:prstGeom prst="rect">
            <a:avLst/>
          </a:prstGeom>
        </p:spPr>
        <p:txBody>
          <a:bodyPr vert="horz" wrap="square" lIns="0" tIns="8255" rIns="0" bIns="0" rtlCol="0">
            <a:spAutoFit/>
          </a:bodyPr>
          <a:lstStyle/>
          <a:p>
            <a:pPr marL="355600" marR="5080" indent="-342900">
              <a:lnSpc>
                <a:spcPct val="102000"/>
              </a:lnSpc>
              <a:spcBef>
                <a:spcPts val="65"/>
              </a:spcBef>
              <a:buFont typeface="Arial" panose="020B0604020202020204" pitchFamily="34" charset="0"/>
              <a:buChar char="•"/>
            </a:pPr>
            <a:r>
              <a:rPr lang="en-US" sz="2500" spc="90" dirty="0">
                <a:solidFill>
                  <a:srgbClr val="FFFFFF"/>
                </a:solidFill>
                <a:ea typeface="Verdana" panose="020B0604030504040204" pitchFamily="34" charset="0"/>
                <a:cs typeface="Verdana" panose="020B0604030504040204"/>
              </a:rPr>
              <a:t>L</a:t>
            </a:r>
            <a:r>
              <a:rPr lang="en-US" sz="2500" spc="-40" dirty="0">
                <a:solidFill>
                  <a:srgbClr val="FFFFFF"/>
                </a:solidFill>
                <a:ea typeface="Verdana" panose="020B0604030504040204" pitchFamily="34" charset="0"/>
                <a:cs typeface="Verdana" panose="020B0604030504040204"/>
              </a:rPr>
              <a:t>a</a:t>
            </a:r>
            <a:r>
              <a:rPr lang="en-US" sz="2500" spc="170" dirty="0">
                <a:solidFill>
                  <a:srgbClr val="FFFFFF"/>
                </a:solidFill>
                <a:ea typeface="Verdana" panose="020B0604030504040204" pitchFamily="34" charset="0"/>
                <a:cs typeface="Verdana" panose="020B0604030504040204"/>
              </a:rPr>
              <a:t>w</a:t>
            </a:r>
            <a:r>
              <a:rPr lang="en-US" sz="2500" spc="125" dirty="0">
                <a:solidFill>
                  <a:srgbClr val="FFFFFF"/>
                </a:solidFill>
                <a:ea typeface="Verdana" panose="020B0604030504040204" pitchFamily="34" charset="0"/>
                <a:cs typeface="Verdana" panose="020B0604030504040204"/>
              </a:rPr>
              <a:t>n</a:t>
            </a:r>
            <a:r>
              <a:rPr lang="en-US" sz="2500" spc="-215" dirty="0">
                <a:solidFill>
                  <a:srgbClr val="FFFFFF"/>
                </a:solidFill>
                <a:ea typeface="Verdana" panose="020B0604030504040204" pitchFamily="34" charset="0"/>
                <a:cs typeface="Verdana" panose="020B0604030504040204"/>
              </a:rPr>
              <a:t> </a:t>
            </a:r>
            <a:r>
              <a:rPr lang="en-US" sz="2500" spc="240" dirty="0">
                <a:solidFill>
                  <a:srgbClr val="FFFFFF"/>
                </a:solidFill>
                <a:ea typeface="Verdana" panose="020B0604030504040204" pitchFamily="34" charset="0"/>
                <a:cs typeface="Verdana" panose="020B0604030504040204"/>
              </a:rPr>
              <a:t>m</a:t>
            </a:r>
            <a:r>
              <a:rPr lang="en-US" sz="2500" spc="20" dirty="0">
                <a:solidFill>
                  <a:srgbClr val="FFFFFF"/>
                </a:solidFill>
                <a:ea typeface="Verdana" panose="020B0604030504040204" pitchFamily="34" charset="0"/>
                <a:cs typeface="Verdana" panose="020B0604030504040204"/>
              </a:rPr>
              <a:t>o</a:t>
            </a:r>
            <a:r>
              <a:rPr lang="en-US" sz="2500" spc="130" dirty="0">
                <a:solidFill>
                  <a:srgbClr val="FFFFFF"/>
                </a:solidFill>
                <a:ea typeface="Verdana" panose="020B0604030504040204" pitchFamily="34" charset="0"/>
                <a:cs typeface="Verdana" panose="020B0604030504040204"/>
              </a:rPr>
              <a:t>w</a:t>
            </a:r>
            <a:r>
              <a:rPr lang="en-US" sz="2500" spc="35" dirty="0">
                <a:solidFill>
                  <a:srgbClr val="FFFFFF"/>
                </a:solidFill>
                <a:ea typeface="Verdana" panose="020B0604030504040204" pitchFamily="34" charset="0"/>
                <a:cs typeface="Verdana" panose="020B0604030504040204"/>
              </a:rPr>
              <a:t>e</a:t>
            </a:r>
            <a:r>
              <a:rPr lang="en-US" sz="2500" spc="-55" dirty="0">
                <a:solidFill>
                  <a:srgbClr val="FFFFFF"/>
                </a:solidFill>
                <a:ea typeface="Verdana" panose="020B0604030504040204" pitchFamily="34" charset="0"/>
                <a:cs typeface="Verdana" panose="020B0604030504040204"/>
              </a:rPr>
              <a:t>r</a:t>
            </a:r>
            <a:r>
              <a:rPr lang="en-US" sz="2500" spc="-215" dirty="0">
                <a:solidFill>
                  <a:srgbClr val="FFFFFF"/>
                </a:solidFill>
                <a:ea typeface="Verdana" panose="020B0604030504040204" pitchFamily="34" charset="0"/>
                <a:cs typeface="Verdana" panose="020B0604030504040204"/>
              </a:rPr>
              <a:t> </a:t>
            </a:r>
            <a:r>
              <a:rPr lang="en-US" sz="2500" spc="-90" dirty="0">
                <a:solidFill>
                  <a:srgbClr val="FFFFFF"/>
                </a:solidFill>
                <a:ea typeface="Verdana" panose="020B0604030504040204" pitchFamily="34" charset="0"/>
                <a:cs typeface="Verdana" panose="020B0604030504040204"/>
              </a:rPr>
              <a:t>r</a:t>
            </a:r>
            <a:r>
              <a:rPr lang="en-US" sz="2500" spc="60" dirty="0">
                <a:solidFill>
                  <a:srgbClr val="FFFFFF"/>
                </a:solidFill>
                <a:ea typeface="Verdana" panose="020B0604030504040204" pitchFamily="34" charset="0"/>
                <a:cs typeface="Verdana" panose="020B0604030504040204"/>
              </a:rPr>
              <a:t>o</a:t>
            </a:r>
            <a:r>
              <a:rPr lang="en-US" sz="2500" spc="150" dirty="0">
                <a:solidFill>
                  <a:srgbClr val="FFFFFF"/>
                </a:solidFill>
                <a:ea typeface="Verdana" panose="020B0604030504040204" pitchFamily="34" charset="0"/>
                <a:cs typeface="Verdana" panose="020B0604030504040204"/>
              </a:rPr>
              <a:t>b</a:t>
            </a:r>
            <a:r>
              <a:rPr lang="en-US" sz="2500" spc="60" dirty="0">
                <a:solidFill>
                  <a:srgbClr val="FFFFFF"/>
                </a:solidFill>
                <a:ea typeface="Verdana" panose="020B0604030504040204" pitchFamily="34" charset="0"/>
                <a:cs typeface="Verdana" panose="020B0604030504040204"/>
              </a:rPr>
              <a:t>o</a:t>
            </a:r>
            <a:r>
              <a:rPr lang="en-US" sz="2500" spc="35" dirty="0">
                <a:solidFill>
                  <a:srgbClr val="FFFFFF"/>
                </a:solidFill>
                <a:ea typeface="Verdana" panose="020B0604030504040204" pitchFamily="34" charset="0"/>
                <a:cs typeface="Verdana" panose="020B0604030504040204"/>
              </a:rPr>
              <a:t>t</a:t>
            </a:r>
            <a:r>
              <a:rPr lang="en-US" sz="2500" spc="-70" dirty="0">
                <a:solidFill>
                  <a:srgbClr val="FFFFFF"/>
                </a:solidFill>
                <a:ea typeface="Verdana" panose="020B0604030504040204" pitchFamily="34" charset="0"/>
                <a:cs typeface="Verdana" panose="020B0604030504040204"/>
              </a:rPr>
              <a:t>s</a:t>
            </a:r>
            <a:r>
              <a:rPr lang="en-US" sz="2500" spc="-215" dirty="0">
                <a:solidFill>
                  <a:srgbClr val="FFFFFF"/>
                </a:solidFill>
                <a:ea typeface="Verdana" panose="020B0604030504040204" pitchFamily="34" charset="0"/>
                <a:cs typeface="Verdana" panose="020B0604030504040204"/>
              </a:rPr>
              <a:t> </a:t>
            </a:r>
            <a:r>
              <a:rPr lang="en-US" sz="2500" spc="-15" dirty="0">
                <a:solidFill>
                  <a:srgbClr val="FFFFFF"/>
                </a:solidFill>
                <a:ea typeface="Verdana" panose="020B0604030504040204" pitchFamily="34" charset="0"/>
                <a:cs typeface="Verdana" panose="020B0604030504040204"/>
              </a:rPr>
              <a:t>a</a:t>
            </a:r>
            <a:r>
              <a:rPr lang="en-US" sz="2500" spc="-90" dirty="0">
                <a:solidFill>
                  <a:srgbClr val="FFFFFF"/>
                </a:solidFill>
                <a:ea typeface="Verdana" panose="020B0604030504040204" pitchFamily="34" charset="0"/>
                <a:cs typeface="Verdana" panose="020B0604030504040204"/>
              </a:rPr>
              <a:t>r</a:t>
            </a:r>
            <a:r>
              <a:rPr lang="en-US" sz="2500" spc="35" dirty="0">
                <a:solidFill>
                  <a:srgbClr val="FFFFFF"/>
                </a:solidFill>
                <a:ea typeface="Verdana" panose="020B0604030504040204" pitchFamily="34" charset="0"/>
                <a:cs typeface="Verdana" panose="020B0604030504040204"/>
              </a:rPr>
              <a:t>e</a:t>
            </a:r>
            <a:r>
              <a:rPr lang="en-US" sz="2500" spc="-215" dirty="0">
                <a:solidFill>
                  <a:srgbClr val="FFFFFF"/>
                </a:solidFill>
                <a:ea typeface="Verdana" panose="020B0604030504040204" pitchFamily="34" charset="0"/>
                <a:cs typeface="Verdana" panose="020B0604030504040204"/>
              </a:rPr>
              <a:t> </a:t>
            </a:r>
            <a:r>
              <a:rPr lang="en-US" sz="2500" spc="35" dirty="0">
                <a:solidFill>
                  <a:srgbClr val="FFFFFF"/>
                </a:solidFill>
                <a:ea typeface="Verdana" panose="020B0604030504040204" pitchFamily="34" charset="0"/>
                <a:cs typeface="Verdana" panose="020B0604030504040204"/>
              </a:rPr>
              <a:t>e</a:t>
            </a:r>
            <a:r>
              <a:rPr lang="en-US" sz="2500" spc="150" dirty="0">
                <a:solidFill>
                  <a:srgbClr val="FFFFFF"/>
                </a:solidFill>
                <a:ea typeface="Verdana" panose="020B0604030504040204" pitchFamily="34" charset="0"/>
                <a:cs typeface="Verdana" panose="020B0604030504040204"/>
              </a:rPr>
              <a:t>q</a:t>
            </a:r>
            <a:r>
              <a:rPr lang="en-US" sz="2500" spc="114" dirty="0">
                <a:solidFill>
                  <a:srgbClr val="FFFFFF"/>
                </a:solidFill>
                <a:ea typeface="Verdana" panose="020B0604030504040204" pitchFamily="34" charset="0"/>
                <a:cs typeface="Verdana" panose="020B0604030504040204"/>
              </a:rPr>
              <a:t>u</a:t>
            </a:r>
            <a:r>
              <a:rPr lang="en-US" sz="2500" spc="-10" dirty="0">
                <a:solidFill>
                  <a:srgbClr val="FFFFFF"/>
                </a:solidFill>
                <a:ea typeface="Verdana" panose="020B0604030504040204" pitchFamily="34" charset="0"/>
                <a:cs typeface="Verdana" panose="020B0604030504040204"/>
              </a:rPr>
              <a:t>i</a:t>
            </a:r>
            <a:r>
              <a:rPr lang="en-US" sz="2500" spc="150" dirty="0">
                <a:solidFill>
                  <a:srgbClr val="FFFFFF"/>
                </a:solidFill>
                <a:ea typeface="Verdana" panose="020B0604030504040204" pitchFamily="34" charset="0"/>
                <a:cs typeface="Verdana" panose="020B0604030504040204"/>
              </a:rPr>
              <a:t>pp</a:t>
            </a:r>
            <a:r>
              <a:rPr lang="en-US" sz="2500" spc="35" dirty="0">
                <a:solidFill>
                  <a:srgbClr val="FFFFFF"/>
                </a:solidFill>
                <a:ea typeface="Verdana" panose="020B0604030504040204" pitchFamily="34" charset="0"/>
                <a:cs typeface="Verdana" panose="020B0604030504040204"/>
              </a:rPr>
              <a:t>e</a:t>
            </a:r>
            <a:r>
              <a:rPr lang="en-US" sz="2500" spc="105" dirty="0">
                <a:solidFill>
                  <a:srgbClr val="FFFFFF"/>
                </a:solidFill>
                <a:ea typeface="Verdana" panose="020B0604030504040204" pitchFamily="34" charset="0"/>
                <a:cs typeface="Verdana" panose="020B0604030504040204"/>
              </a:rPr>
              <a:t>d  </a:t>
            </a:r>
            <a:r>
              <a:rPr lang="en-US" sz="2500" spc="170" dirty="0">
                <a:solidFill>
                  <a:srgbClr val="FFFFFF"/>
                </a:solidFill>
                <a:ea typeface="Verdana" panose="020B0604030504040204" pitchFamily="34" charset="0"/>
                <a:cs typeface="Verdana" panose="020B0604030504040204"/>
              </a:rPr>
              <a:t>w</a:t>
            </a:r>
            <a:r>
              <a:rPr lang="en-US" sz="2500" spc="-10" dirty="0">
                <a:solidFill>
                  <a:srgbClr val="FFFFFF"/>
                </a:solidFill>
                <a:ea typeface="Verdana" panose="020B0604030504040204" pitchFamily="34" charset="0"/>
                <a:cs typeface="Verdana" panose="020B0604030504040204"/>
              </a:rPr>
              <a:t>i</a:t>
            </a:r>
            <a:r>
              <a:rPr lang="en-US" sz="2500" spc="35" dirty="0">
                <a:solidFill>
                  <a:srgbClr val="FFFFFF"/>
                </a:solidFill>
                <a:ea typeface="Verdana" panose="020B0604030504040204" pitchFamily="34" charset="0"/>
                <a:cs typeface="Verdana" panose="020B0604030504040204"/>
              </a:rPr>
              <a:t>t</a:t>
            </a:r>
            <a:r>
              <a:rPr lang="en-US" sz="2500" spc="125" dirty="0">
                <a:solidFill>
                  <a:srgbClr val="FFFFFF"/>
                </a:solidFill>
                <a:ea typeface="Verdana" panose="020B0604030504040204" pitchFamily="34" charset="0"/>
                <a:cs typeface="Verdana" panose="020B0604030504040204"/>
              </a:rPr>
              <a:t>h</a:t>
            </a:r>
            <a:r>
              <a:rPr lang="en-US" sz="2500" spc="-215" dirty="0">
                <a:solidFill>
                  <a:srgbClr val="FFFFFF"/>
                </a:solidFill>
                <a:ea typeface="Verdana" panose="020B0604030504040204" pitchFamily="34" charset="0"/>
                <a:cs typeface="Verdana" panose="020B0604030504040204"/>
              </a:rPr>
              <a:t> </a:t>
            </a:r>
            <a:r>
              <a:rPr lang="en-US" sz="2500" spc="240" dirty="0">
                <a:solidFill>
                  <a:srgbClr val="FFFFFF"/>
                </a:solidFill>
                <a:ea typeface="Verdana" panose="020B0604030504040204" pitchFamily="34" charset="0"/>
                <a:cs typeface="Verdana" panose="020B0604030504040204"/>
              </a:rPr>
              <a:t>m</a:t>
            </a:r>
            <a:r>
              <a:rPr lang="en-US" sz="2500" spc="-15" dirty="0">
                <a:solidFill>
                  <a:srgbClr val="FFFFFF"/>
                </a:solidFill>
                <a:ea typeface="Verdana" panose="020B0604030504040204" pitchFamily="34" charset="0"/>
                <a:cs typeface="Verdana" panose="020B0604030504040204"/>
              </a:rPr>
              <a:t>a</a:t>
            </a:r>
            <a:r>
              <a:rPr lang="en-US" sz="2500" spc="100" dirty="0">
                <a:solidFill>
                  <a:srgbClr val="FFFFFF"/>
                </a:solidFill>
                <a:ea typeface="Verdana" panose="020B0604030504040204" pitchFamily="34" charset="0"/>
                <a:cs typeface="Verdana" panose="020B0604030504040204"/>
              </a:rPr>
              <a:t>n</a:t>
            </a:r>
            <a:r>
              <a:rPr lang="en-US" sz="2500" spc="-110" dirty="0">
                <a:solidFill>
                  <a:srgbClr val="FFFFFF"/>
                </a:solidFill>
                <a:ea typeface="Verdana" panose="020B0604030504040204" pitchFamily="34" charset="0"/>
                <a:cs typeface="Verdana" panose="020B0604030504040204"/>
              </a:rPr>
              <a:t>y</a:t>
            </a:r>
            <a:r>
              <a:rPr lang="en-US" sz="2500" spc="-215" dirty="0">
                <a:solidFill>
                  <a:srgbClr val="FFFFFF"/>
                </a:solidFill>
                <a:ea typeface="Verdana" panose="020B0604030504040204" pitchFamily="34" charset="0"/>
                <a:cs typeface="Verdana" panose="020B0604030504040204"/>
              </a:rPr>
              <a:t> </a:t>
            </a:r>
            <a:r>
              <a:rPr lang="en-US" sz="2500" spc="-70" dirty="0">
                <a:solidFill>
                  <a:srgbClr val="FFFFFF"/>
                </a:solidFill>
                <a:ea typeface="Verdana" panose="020B0604030504040204" pitchFamily="34" charset="0"/>
                <a:cs typeface="Verdana" panose="020B0604030504040204"/>
              </a:rPr>
              <a:t>s</a:t>
            </a:r>
            <a:r>
              <a:rPr lang="en-US" sz="2500" spc="-15" dirty="0">
                <a:solidFill>
                  <a:srgbClr val="FFFFFF"/>
                </a:solidFill>
                <a:ea typeface="Verdana" panose="020B0604030504040204" pitchFamily="34" charset="0"/>
                <a:cs typeface="Verdana" panose="020B0604030504040204"/>
              </a:rPr>
              <a:t>a</a:t>
            </a:r>
            <a:r>
              <a:rPr lang="en-US" sz="2500" spc="-50" dirty="0">
                <a:solidFill>
                  <a:srgbClr val="FFFFFF"/>
                </a:solidFill>
                <a:ea typeface="Verdana" panose="020B0604030504040204" pitchFamily="34" charset="0"/>
                <a:cs typeface="Verdana" panose="020B0604030504040204"/>
              </a:rPr>
              <a:t>f</a:t>
            </a:r>
            <a:r>
              <a:rPr lang="en-US" sz="2500" spc="35" dirty="0">
                <a:solidFill>
                  <a:srgbClr val="FFFFFF"/>
                </a:solidFill>
                <a:ea typeface="Verdana" panose="020B0604030504040204" pitchFamily="34" charset="0"/>
                <a:cs typeface="Verdana" panose="020B0604030504040204"/>
              </a:rPr>
              <a:t>e</a:t>
            </a:r>
            <a:r>
              <a:rPr lang="en-US" sz="2500" spc="10" dirty="0">
                <a:solidFill>
                  <a:srgbClr val="FFFFFF"/>
                </a:solidFill>
                <a:ea typeface="Verdana" panose="020B0604030504040204" pitchFamily="34" charset="0"/>
                <a:cs typeface="Verdana" panose="020B0604030504040204"/>
              </a:rPr>
              <a:t>t</a:t>
            </a:r>
            <a:r>
              <a:rPr lang="en-US" sz="2500" spc="-110" dirty="0">
                <a:solidFill>
                  <a:srgbClr val="FFFFFF"/>
                </a:solidFill>
                <a:ea typeface="Verdana" panose="020B0604030504040204" pitchFamily="34" charset="0"/>
                <a:cs typeface="Verdana" panose="020B0604030504040204"/>
              </a:rPr>
              <a:t>y</a:t>
            </a:r>
            <a:r>
              <a:rPr lang="en-US" sz="2500" spc="-215" dirty="0">
                <a:solidFill>
                  <a:srgbClr val="FFFFFF"/>
                </a:solidFill>
                <a:ea typeface="Verdana" panose="020B0604030504040204" pitchFamily="34" charset="0"/>
                <a:cs typeface="Verdana" panose="020B0604030504040204"/>
              </a:rPr>
              <a:t> </a:t>
            </a:r>
            <a:r>
              <a:rPr lang="en-US" sz="2500" spc="-50" dirty="0">
                <a:solidFill>
                  <a:srgbClr val="FFFFFF"/>
                </a:solidFill>
                <a:ea typeface="Verdana" panose="020B0604030504040204" pitchFamily="34" charset="0"/>
                <a:cs typeface="Verdana" panose="020B0604030504040204"/>
              </a:rPr>
              <a:t>f</a:t>
            </a:r>
            <a:r>
              <a:rPr lang="en-US" sz="2500" spc="-5" dirty="0">
                <a:solidFill>
                  <a:srgbClr val="FFFFFF"/>
                </a:solidFill>
                <a:ea typeface="Verdana" panose="020B0604030504040204" pitchFamily="34" charset="0"/>
                <a:cs typeface="Verdana" panose="020B0604030504040204"/>
              </a:rPr>
              <a:t>e</a:t>
            </a:r>
            <a:r>
              <a:rPr lang="en-US" sz="2500" spc="-15" dirty="0">
                <a:solidFill>
                  <a:srgbClr val="FFFFFF"/>
                </a:solidFill>
                <a:ea typeface="Verdana" panose="020B0604030504040204" pitchFamily="34" charset="0"/>
                <a:cs typeface="Verdana" panose="020B0604030504040204"/>
              </a:rPr>
              <a:t>a</a:t>
            </a:r>
            <a:r>
              <a:rPr lang="en-US" sz="2500" spc="35" dirty="0">
                <a:solidFill>
                  <a:srgbClr val="FFFFFF"/>
                </a:solidFill>
                <a:ea typeface="Verdana" panose="020B0604030504040204" pitchFamily="34" charset="0"/>
                <a:cs typeface="Verdana" panose="020B0604030504040204"/>
              </a:rPr>
              <a:t>t</a:t>
            </a:r>
            <a:r>
              <a:rPr lang="en-US" sz="2500" spc="114" dirty="0">
                <a:solidFill>
                  <a:srgbClr val="FFFFFF"/>
                </a:solidFill>
                <a:ea typeface="Verdana" panose="020B0604030504040204" pitchFamily="34" charset="0"/>
                <a:cs typeface="Verdana" panose="020B0604030504040204"/>
              </a:rPr>
              <a:t>u</a:t>
            </a:r>
            <a:r>
              <a:rPr lang="en-US" sz="2500" spc="-90" dirty="0">
                <a:solidFill>
                  <a:srgbClr val="FFFFFF"/>
                </a:solidFill>
                <a:ea typeface="Verdana" panose="020B0604030504040204" pitchFamily="34" charset="0"/>
                <a:cs typeface="Verdana" panose="020B0604030504040204"/>
              </a:rPr>
              <a:t>r</a:t>
            </a:r>
            <a:r>
              <a:rPr lang="en-US" sz="2500" spc="35" dirty="0">
                <a:solidFill>
                  <a:srgbClr val="FFFFFF"/>
                </a:solidFill>
                <a:ea typeface="Verdana" panose="020B0604030504040204" pitchFamily="34" charset="0"/>
                <a:cs typeface="Verdana" panose="020B0604030504040204"/>
              </a:rPr>
              <a:t>e</a:t>
            </a:r>
            <a:r>
              <a:rPr lang="en-US" sz="2500" spc="-70" dirty="0">
                <a:solidFill>
                  <a:srgbClr val="FFFFFF"/>
                </a:solidFill>
                <a:ea typeface="Verdana" panose="020B0604030504040204" pitchFamily="34" charset="0"/>
                <a:cs typeface="Verdana" panose="020B0604030504040204"/>
              </a:rPr>
              <a:t>s</a:t>
            </a:r>
            <a:r>
              <a:rPr lang="en-US" sz="2500" spc="-370" dirty="0">
                <a:solidFill>
                  <a:srgbClr val="FFFFFF"/>
                </a:solidFill>
                <a:ea typeface="Verdana" panose="020B0604030504040204" pitchFamily="34" charset="0"/>
                <a:cs typeface="Verdana" panose="020B0604030504040204"/>
              </a:rPr>
              <a:t>.</a:t>
            </a:r>
            <a:r>
              <a:rPr lang="en-US" sz="2500" spc="-215" dirty="0">
                <a:solidFill>
                  <a:srgbClr val="FFFFFF"/>
                </a:solidFill>
                <a:ea typeface="Verdana" panose="020B0604030504040204" pitchFamily="34" charset="0"/>
                <a:cs typeface="Verdana" panose="020B0604030504040204"/>
              </a:rPr>
              <a:t>  </a:t>
            </a:r>
            <a:endParaRPr lang="en-US" sz="2500" spc="-215" dirty="0">
              <a:solidFill>
                <a:srgbClr val="FFFFFF"/>
              </a:solidFill>
              <a:ea typeface="Verdana" panose="020B0604030504040204" pitchFamily="34" charset="0"/>
              <a:cs typeface="Verdana" panose="020B0604030504040204"/>
            </a:endParaRPr>
          </a:p>
          <a:p>
            <a:pPr marL="355600" marR="5080" indent="-342900">
              <a:lnSpc>
                <a:spcPct val="102000"/>
              </a:lnSpc>
              <a:spcBef>
                <a:spcPts val="65"/>
              </a:spcBef>
              <a:buFont typeface="Arial" panose="020B0604020202020204" pitchFamily="34" charset="0"/>
              <a:buChar char="•"/>
            </a:pPr>
            <a:r>
              <a:rPr lang="en-US" sz="2500" spc="-90" dirty="0">
                <a:solidFill>
                  <a:srgbClr val="FFFFFF"/>
                </a:solidFill>
                <a:ea typeface="Verdana" panose="020B0604030504040204" pitchFamily="34" charset="0"/>
                <a:cs typeface="Verdana" panose="020B0604030504040204"/>
              </a:rPr>
              <a:t>T</a:t>
            </a:r>
            <a:r>
              <a:rPr lang="en-US" sz="2500" spc="125" dirty="0">
                <a:solidFill>
                  <a:srgbClr val="FFFFFF"/>
                </a:solidFill>
                <a:ea typeface="Verdana" panose="020B0604030504040204" pitchFamily="34" charset="0"/>
                <a:cs typeface="Verdana" panose="020B0604030504040204"/>
              </a:rPr>
              <a:t>h</a:t>
            </a:r>
            <a:r>
              <a:rPr lang="en-US" sz="2500" spc="10" dirty="0">
                <a:solidFill>
                  <a:srgbClr val="FFFFFF"/>
                </a:solidFill>
                <a:ea typeface="Verdana" panose="020B0604030504040204" pitchFamily="34" charset="0"/>
                <a:cs typeface="Verdana" panose="020B0604030504040204"/>
              </a:rPr>
              <a:t>e</a:t>
            </a:r>
            <a:r>
              <a:rPr lang="en-US" sz="2500" spc="-110" dirty="0">
                <a:solidFill>
                  <a:srgbClr val="FFFFFF"/>
                </a:solidFill>
                <a:ea typeface="Verdana" panose="020B0604030504040204" pitchFamily="34" charset="0"/>
                <a:cs typeface="Verdana" panose="020B0604030504040204"/>
              </a:rPr>
              <a:t>y</a:t>
            </a:r>
            <a:r>
              <a:rPr lang="en-US" sz="2500" spc="-215" dirty="0">
                <a:solidFill>
                  <a:srgbClr val="FFFFFF"/>
                </a:solidFill>
                <a:ea typeface="Verdana" panose="020B0604030504040204" pitchFamily="34" charset="0"/>
                <a:cs typeface="Verdana" panose="020B0604030504040204"/>
              </a:rPr>
              <a:t> </a:t>
            </a:r>
            <a:r>
              <a:rPr lang="en-US" sz="2500" spc="-15" dirty="0">
                <a:solidFill>
                  <a:srgbClr val="FFFFFF"/>
                </a:solidFill>
                <a:ea typeface="Verdana" panose="020B0604030504040204" pitchFamily="34" charset="0"/>
                <a:cs typeface="Verdana" panose="020B0604030504040204"/>
              </a:rPr>
              <a:t>a</a:t>
            </a:r>
            <a:r>
              <a:rPr lang="en-US" sz="2500" spc="-90" dirty="0">
                <a:solidFill>
                  <a:srgbClr val="FFFFFF"/>
                </a:solidFill>
                <a:ea typeface="Verdana" panose="020B0604030504040204" pitchFamily="34" charset="0"/>
                <a:cs typeface="Verdana" panose="020B0604030504040204"/>
              </a:rPr>
              <a:t>r</a:t>
            </a:r>
            <a:r>
              <a:rPr lang="en-US" sz="2500" spc="25" dirty="0">
                <a:solidFill>
                  <a:srgbClr val="FFFFFF"/>
                </a:solidFill>
                <a:ea typeface="Verdana" panose="020B0604030504040204" pitchFamily="34" charset="0"/>
                <a:cs typeface="Verdana" panose="020B0604030504040204"/>
              </a:rPr>
              <a:t>e </a:t>
            </a:r>
            <a:r>
              <a:rPr lang="en-US" sz="2500" spc="150" dirty="0">
                <a:solidFill>
                  <a:srgbClr val="FFFFFF"/>
                </a:solidFill>
                <a:ea typeface="Verdana" panose="020B0604030504040204" pitchFamily="34" charset="0"/>
                <a:cs typeface="Verdana" panose="020B0604030504040204"/>
              </a:rPr>
              <a:t>d</a:t>
            </a:r>
            <a:r>
              <a:rPr lang="en-US" sz="2500" spc="35" dirty="0">
                <a:solidFill>
                  <a:srgbClr val="FFFFFF"/>
                </a:solidFill>
                <a:ea typeface="Verdana" panose="020B0604030504040204" pitchFamily="34" charset="0"/>
                <a:cs typeface="Verdana" panose="020B0604030504040204"/>
              </a:rPr>
              <a:t>e</a:t>
            </a:r>
            <a:r>
              <a:rPr lang="en-US" sz="2500" spc="-70" dirty="0">
                <a:solidFill>
                  <a:srgbClr val="FFFFFF"/>
                </a:solidFill>
                <a:ea typeface="Verdana" panose="020B0604030504040204" pitchFamily="34" charset="0"/>
                <a:cs typeface="Verdana" panose="020B0604030504040204"/>
              </a:rPr>
              <a:t>s</a:t>
            </a:r>
            <a:r>
              <a:rPr lang="en-US" sz="2500" spc="-10" dirty="0">
                <a:solidFill>
                  <a:srgbClr val="FFFFFF"/>
                </a:solidFill>
                <a:ea typeface="Verdana" panose="020B0604030504040204" pitchFamily="34" charset="0"/>
                <a:cs typeface="Verdana" panose="020B0604030504040204"/>
              </a:rPr>
              <a:t>i</a:t>
            </a:r>
            <a:r>
              <a:rPr lang="en-US" sz="2500" spc="145" dirty="0">
                <a:solidFill>
                  <a:srgbClr val="FFFFFF"/>
                </a:solidFill>
                <a:ea typeface="Verdana" panose="020B0604030504040204" pitchFamily="34" charset="0"/>
                <a:cs typeface="Verdana" panose="020B0604030504040204"/>
              </a:rPr>
              <a:t>gn</a:t>
            </a:r>
            <a:r>
              <a:rPr lang="en-US" sz="2500" spc="35" dirty="0">
                <a:solidFill>
                  <a:srgbClr val="FFFFFF"/>
                </a:solidFill>
                <a:ea typeface="Verdana" panose="020B0604030504040204" pitchFamily="34" charset="0"/>
                <a:cs typeface="Verdana" panose="020B0604030504040204"/>
              </a:rPr>
              <a:t>e</a:t>
            </a:r>
            <a:r>
              <a:rPr lang="en-US" sz="2500" spc="150" dirty="0">
                <a:solidFill>
                  <a:srgbClr val="FFFFFF"/>
                </a:solidFill>
                <a:ea typeface="Verdana" panose="020B0604030504040204" pitchFamily="34" charset="0"/>
                <a:cs typeface="Verdana" panose="020B0604030504040204"/>
              </a:rPr>
              <a:t>d</a:t>
            </a:r>
            <a:r>
              <a:rPr lang="en-US" sz="2500" spc="-215" dirty="0">
                <a:solidFill>
                  <a:srgbClr val="FFFFFF"/>
                </a:solidFill>
                <a:ea typeface="Verdana" panose="020B0604030504040204" pitchFamily="34" charset="0"/>
                <a:cs typeface="Verdana" panose="020B0604030504040204"/>
              </a:rPr>
              <a:t> </a:t>
            </a:r>
            <a:r>
              <a:rPr lang="en-US" sz="2500" spc="-15" dirty="0">
                <a:solidFill>
                  <a:srgbClr val="FFFFFF"/>
                </a:solidFill>
                <a:ea typeface="Verdana" panose="020B0604030504040204" pitchFamily="34" charset="0"/>
                <a:cs typeface="Verdana" panose="020B0604030504040204"/>
              </a:rPr>
              <a:t>t</a:t>
            </a:r>
            <a:r>
              <a:rPr lang="en-US" sz="2500" spc="60" dirty="0">
                <a:solidFill>
                  <a:srgbClr val="FFFFFF"/>
                </a:solidFill>
                <a:ea typeface="Verdana" panose="020B0604030504040204" pitchFamily="34" charset="0"/>
                <a:cs typeface="Verdana" panose="020B0604030504040204"/>
              </a:rPr>
              <a:t>o</a:t>
            </a:r>
            <a:r>
              <a:rPr lang="en-US" sz="2500" spc="-215" dirty="0">
                <a:solidFill>
                  <a:srgbClr val="FFFFFF"/>
                </a:solidFill>
                <a:ea typeface="Verdana" panose="020B0604030504040204" pitchFamily="34" charset="0"/>
                <a:cs typeface="Verdana" panose="020B0604030504040204"/>
              </a:rPr>
              <a:t> </a:t>
            </a:r>
            <a:r>
              <a:rPr lang="en-US" sz="2500" spc="-15" dirty="0">
                <a:solidFill>
                  <a:srgbClr val="FFFFFF"/>
                </a:solidFill>
                <a:ea typeface="Verdana" panose="020B0604030504040204" pitchFamily="34" charset="0"/>
                <a:cs typeface="Verdana" panose="020B0604030504040204"/>
              </a:rPr>
              <a:t>a</a:t>
            </a:r>
            <a:r>
              <a:rPr lang="en-US" sz="2500" spc="95" dirty="0">
                <a:solidFill>
                  <a:srgbClr val="FFFFFF"/>
                </a:solidFill>
                <a:ea typeface="Verdana" panose="020B0604030504040204" pitchFamily="34" charset="0"/>
                <a:cs typeface="Verdana" panose="020B0604030504040204"/>
              </a:rPr>
              <a:t>u</a:t>
            </a:r>
            <a:r>
              <a:rPr lang="en-US" sz="2500" spc="5" dirty="0">
                <a:solidFill>
                  <a:srgbClr val="FFFFFF"/>
                </a:solidFill>
                <a:ea typeface="Verdana" panose="020B0604030504040204" pitchFamily="34" charset="0"/>
                <a:cs typeface="Verdana" panose="020B0604030504040204"/>
              </a:rPr>
              <a:t>t</a:t>
            </a:r>
            <a:r>
              <a:rPr lang="en-US" sz="2500" spc="60" dirty="0">
                <a:solidFill>
                  <a:srgbClr val="FFFFFF"/>
                </a:solidFill>
                <a:ea typeface="Verdana" panose="020B0604030504040204" pitchFamily="34" charset="0"/>
                <a:cs typeface="Verdana" panose="020B0604030504040204"/>
              </a:rPr>
              <a:t>o</a:t>
            </a:r>
            <a:r>
              <a:rPr lang="en-US" sz="2500" spc="90" dirty="0">
                <a:solidFill>
                  <a:srgbClr val="FFFFFF"/>
                </a:solidFill>
                <a:ea typeface="Verdana" panose="020B0604030504040204" pitchFamily="34" charset="0"/>
                <a:cs typeface="Verdana" panose="020B0604030504040204"/>
              </a:rPr>
              <a:t>mat</a:t>
            </a:r>
            <a:r>
              <a:rPr lang="en-US" sz="2500" spc="-10" dirty="0">
                <a:solidFill>
                  <a:srgbClr val="FFFFFF"/>
                </a:solidFill>
                <a:ea typeface="Verdana" panose="020B0604030504040204" pitchFamily="34" charset="0"/>
                <a:cs typeface="Verdana" panose="020B0604030504040204"/>
              </a:rPr>
              <a:t>i</a:t>
            </a:r>
            <a:r>
              <a:rPr lang="en-US" sz="2500" spc="114" dirty="0">
                <a:solidFill>
                  <a:srgbClr val="FFFFFF"/>
                </a:solidFill>
                <a:ea typeface="Verdana" panose="020B0604030504040204" pitchFamily="34" charset="0"/>
                <a:cs typeface="Verdana" panose="020B0604030504040204"/>
              </a:rPr>
              <a:t>c</a:t>
            </a:r>
            <a:r>
              <a:rPr lang="en-US" sz="2500" spc="-15" dirty="0">
                <a:solidFill>
                  <a:srgbClr val="FFFFFF"/>
                </a:solidFill>
                <a:ea typeface="Verdana" panose="020B0604030504040204" pitchFamily="34" charset="0"/>
                <a:cs typeface="Verdana" panose="020B0604030504040204"/>
              </a:rPr>
              <a:t>a</a:t>
            </a:r>
            <a:r>
              <a:rPr lang="en-US" sz="2500" spc="-10" dirty="0">
                <a:solidFill>
                  <a:srgbClr val="FFFFFF"/>
                </a:solidFill>
                <a:ea typeface="Verdana" panose="020B0604030504040204" pitchFamily="34" charset="0"/>
                <a:cs typeface="Verdana" panose="020B0604030504040204"/>
              </a:rPr>
              <a:t>ll</a:t>
            </a:r>
            <a:r>
              <a:rPr lang="en-US" sz="2500" spc="-110" dirty="0">
                <a:solidFill>
                  <a:srgbClr val="FFFFFF"/>
                </a:solidFill>
                <a:ea typeface="Verdana" panose="020B0604030504040204" pitchFamily="34" charset="0"/>
                <a:cs typeface="Verdana" panose="020B0604030504040204"/>
              </a:rPr>
              <a:t>y</a:t>
            </a:r>
            <a:r>
              <a:rPr lang="en-US" sz="2500" spc="-215" dirty="0">
                <a:solidFill>
                  <a:srgbClr val="FFFFFF"/>
                </a:solidFill>
                <a:ea typeface="Verdana" panose="020B0604030504040204" pitchFamily="34" charset="0"/>
                <a:cs typeface="Verdana" panose="020B0604030504040204"/>
              </a:rPr>
              <a:t>  </a:t>
            </a:r>
            <a:r>
              <a:rPr lang="en-US" sz="2500" spc="-70" dirty="0">
                <a:solidFill>
                  <a:srgbClr val="FFFFFF"/>
                </a:solidFill>
                <a:ea typeface="Verdana" panose="020B0604030504040204" pitchFamily="34" charset="0"/>
                <a:cs typeface="Verdana" panose="020B0604030504040204"/>
              </a:rPr>
              <a:t>s</a:t>
            </a:r>
            <a:r>
              <a:rPr lang="en-US" sz="2500" spc="125" dirty="0">
                <a:solidFill>
                  <a:srgbClr val="FFFFFF"/>
                </a:solidFill>
                <a:ea typeface="Verdana" panose="020B0604030504040204" pitchFamily="34" charset="0"/>
                <a:cs typeface="Verdana" panose="020B0604030504040204"/>
              </a:rPr>
              <a:t>h</a:t>
            </a:r>
            <a:r>
              <a:rPr lang="en-US" sz="2500" spc="114" dirty="0">
                <a:solidFill>
                  <a:srgbClr val="FFFFFF"/>
                </a:solidFill>
                <a:ea typeface="Verdana" panose="020B0604030504040204" pitchFamily="34" charset="0"/>
                <a:cs typeface="Verdana" panose="020B0604030504040204"/>
              </a:rPr>
              <a:t>u</a:t>
            </a:r>
            <a:r>
              <a:rPr lang="en-US" sz="2500" spc="35" dirty="0">
                <a:solidFill>
                  <a:srgbClr val="FFFFFF"/>
                </a:solidFill>
                <a:ea typeface="Verdana" panose="020B0604030504040204" pitchFamily="34" charset="0"/>
                <a:cs typeface="Verdana" panose="020B0604030504040204"/>
              </a:rPr>
              <a:t>t</a:t>
            </a:r>
            <a:r>
              <a:rPr lang="en-US" sz="2500" spc="-215" dirty="0">
                <a:solidFill>
                  <a:srgbClr val="FFFFFF"/>
                </a:solidFill>
                <a:ea typeface="Verdana" panose="020B0604030504040204" pitchFamily="34" charset="0"/>
                <a:cs typeface="Verdana" panose="020B0604030504040204"/>
              </a:rPr>
              <a:t> </a:t>
            </a:r>
            <a:r>
              <a:rPr lang="en-US" sz="2500" spc="60" dirty="0">
                <a:solidFill>
                  <a:srgbClr val="FFFFFF"/>
                </a:solidFill>
                <a:ea typeface="Verdana" panose="020B0604030504040204" pitchFamily="34" charset="0"/>
                <a:cs typeface="Verdana" panose="020B0604030504040204"/>
              </a:rPr>
              <a:t>o</a:t>
            </a:r>
            <a:r>
              <a:rPr lang="en-US" sz="2500" spc="-25" dirty="0">
                <a:solidFill>
                  <a:srgbClr val="FFFFFF"/>
                </a:solidFill>
                <a:ea typeface="Verdana" panose="020B0604030504040204" pitchFamily="34" charset="0"/>
                <a:cs typeface="Verdana" panose="020B0604030504040204"/>
              </a:rPr>
              <a:t>ff  </a:t>
            </a:r>
            <a:r>
              <a:rPr lang="en-US" sz="2500" spc="-10" dirty="0">
                <a:solidFill>
                  <a:srgbClr val="FFFFFF"/>
                </a:solidFill>
                <a:ea typeface="Verdana" panose="020B0604030504040204" pitchFamily="34" charset="0"/>
                <a:cs typeface="Verdana" panose="020B0604030504040204"/>
              </a:rPr>
              <a:t>i</a:t>
            </a:r>
            <a:r>
              <a:rPr lang="en-US" sz="2500" spc="-25" dirty="0">
                <a:solidFill>
                  <a:srgbClr val="FFFFFF"/>
                </a:solidFill>
                <a:ea typeface="Verdana" panose="020B0604030504040204" pitchFamily="34" charset="0"/>
                <a:cs typeface="Verdana" panose="020B0604030504040204"/>
              </a:rPr>
              <a:t>f</a:t>
            </a:r>
            <a:r>
              <a:rPr lang="en-US" sz="2500" spc="-215" dirty="0">
                <a:solidFill>
                  <a:srgbClr val="FFFFFF"/>
                </a:solidFill>
                <a:ea typeface="Verdana" panose="020B0604030504040204" pitchFamily="34" charset="0"/>
                <a:cs typeface="Verdana" panose="020B0604030504040204"/>
              </a:rPr>
              <a:t> </a:t>
            </a:r>
            <a:r>
              <a:rPr lang="en-US" sz="2500" spc="35" dirty="0">
                <a:solidFill>
                  <a:srgbClr val="FFFFFF"/>
                </a:solidFill>
                <a:ea typeface="Verdana" panose="020B0604030504040204" pitchFamily="34" charset="0"/>
                <a:cs typeface="Verdana" panose="020B0604030504040204"/>
              </a:rPr>
              <a:t>t</a:t>
            </a:r>
            <a:r>
              <a:rPr lang="en-US" sz="2500" spc="125" dirty="0">
                <a:solidFill>
                  <a:srgbClr val="FFFFFF"/>
                </a:solidFill>
                <a:ea typeface="Verdana" panose="020B0604030504040204" pitchFamily="34" charset="0"/>
                <a:cs typeface="Verdana" panose="020B0604030504040204"/>
              </a:rPr>
              <a:t>h</a:t>
            </a:r>
            <a:r>
              <a:rPr lang="en-US" sz="2500" spc="10" dirty="0">
                <a:solidFill>
                  <a:srgbClr val="FFFFFF"/>
                </a:solidFill>
                <a:ea typeface="Verdana" panose="020B0604030504040204" pitchFamily="34" charset="0"/>
                <a:cs typeface="Verdana" panose="020B0604030504040204"/>
              </a:rPr>
              <a:t>e</a:t>
            </a:r>
            <a:r>
              <a:rPr lang="en-US" sz="2500" spc="-110" dirty="0">
                <a:solidFill>
                  <a:srgbClr val="FFFFFF"/>
                </a:solidFill>
                <a:ea typeface="Verdana" panose="020B0604030504040204" pitchFamily="34" charset="0"/>
                <a:cs typeface="Verdana" panose="020B0604030504040204"/>
              </a:rPr>
              <a:t>y</a:t>
            </a:r>
            <a:r>
              <a:rPr lang="en-US" sz="2500" spc="-215" dirty="0">
                <a:solidFill>
                  <a:srgbClr val="FFFFFF"/>
                </a:solidFill>
                <a:ea typeface="Verdana" panose="020B0604030504040204" pitchFamily="34" charset="0"/>
                <a:cs typeface="Verdana" panose="020B0604030504040204"/>
              </a:rPr>
              <a:t> </a:t>
            </a:r>
            <a:r>
              <a:rPr lang="en-US" sz="2500" spc="35" dirty="0">
                <a:solidFill>
                  <a:srgbClr val="FFFFFF"/>
                </a:solidFill>
                <a:ea typeface="Verdana" panose="020B0604030504040204" pitchFamily="34" charset="0"/>
                <a:cs typeface="Verdana" panose="020B0604030504040204"/>
              </a:rPr>
              <a:t>e</a:t>
            </a:r>
            <a:r>
              <a:rPr lang="en-US" sz="2500" spc="125" dirty="0">
                <a:solidFill>
                  <a:srgbClr val="FFFFFF"/>
                </a:solidFill>
                <a:ea typeface="Verdana" panose="020B0604030504040204" pitchFamily="34" charset="0"/>
                <a:cs typeface="Verdana" panose="020B0604030504040204"/>
              </a:rPr>
              <a:t>n</a:t>
            </a:r>
            <a:r>
              <a:rPr lang="en-US" sz="2500" spc="90" dirty="0">
                <a:solidFill>
                  <a:srgbClr val="FFFFFF"/>
                </a:solidFill>
                <a:ea typeface="Verdana" panose="020B0604030504040204" pitchFamily="34" charset="0"/>
                <a:cs typeface="Verdana" panose="020B0604030504040204"/>
              </a:rPr>
              <a:t>c</a:t>
            </a:r>
            <a:r>
              <a:rPr lang="en-US" sz="2500" spc="60" dirty="0">
                <a:solidFill>
                  <a:srgbClr val="FFFFFF"/>
                </a:solidFill>
                <a:ea typeface="Verdana" panose="020B0604030504040204" pitchFamily="34" charset="0"/>
                <a:cs typeface="Verdana" panose="020B0604030504040204"/>
              </a:rPr>
              <a:t>o</a:t>
            </a:r>
            <a:r>
              <a:rPr lang="en-US" sz="2500" spc="120" dirty="0">
                <a:solidFill>
                  <a:srgbClr val="FFFFFF"/>
                </a:solidFill>
                <a:ea typeface="Verdana" panose="020B0604030504040204" pitchFamily="34" charset="0"/>
                <a:cs typeface="Verdana" panose="020B0604030504040204"/>
              </a:rPr>
              <a:t>un</a:t>
            </a:r>
            <a:r>
              <a:rPr lang="en-US" sz="2500" spc="-15" dirty="0">
                <a:solidFill>
                  <a:srgbClr val="FFFFFF"/>
                </a:solidFill>
                <a:ea typeface="Verdana" panose="020B0604030504040204" pitchFamily="34" charset="0"/>
                <a:cs typeface="Verdana" panose="020B0604030504040204"/>
              </a:rPr>
              <a:t>t</a:t>
            </a:r>
            <a:r>
              <a:rPr lang="en-US" sz="2500" spc="35" dirty="0">
                <a:solidFill>
                  <a:srgbClr val="FFFFFF"/>
                </a:solidFill>
                <a:ea typeface="Verdana" panose="020B0604030504040204" pitchFamily="34" charset="0"/>
                <a:cs typeface="Verdana" panose="020B0604030504040204"/>
              </a:rPr>
              <a:t>e</a:t>
            </a:r>
            <a:r>
              <a:rPr lang="en-US" sz="2500" spc="-55" dirty="0">
                <a:solidFill>
                  <a:srgbClr val="FFFFFF"/>
                </a:solidFill>
                <a:ea typeface="Verdana" panose="020B0604030504040204" pitchFamily="34" charset="0"/>
                <a:cs typeface="Verdana" panose="020B0604030504040204"/>
              </a:rPr>
              <a:t>r</a:t>
            </a:r>
            <a:r>
              <a:rPr lang="en-US" sz="2500" spc="-215" dirty="0">
                <a:solidFill>
                  <a:srgbClr val="FFFFFF"/>
                </a:solidFill>
                <a:ea typeface="Verdana" panose="020B0604030504040204" pitchFamily="34" charset="0"/>
                <a:cs typeface="Verdana" panose="020B0604030504040204"/>
              </a:rPr>
              <a:t> </a:t>
            </a:r>
            <a:r>
              <a:rPr lang="en-US" sz="2500" spc="-15" dirty="0">
                <a:solidFill>
                  <a:srgbClr val="FFFFFF"/>
                </a:solidFill>
                <a:ea typeface="Verdana" panose="020B0604030504040204" pitchFamily="34" charset="0"/>
                <a:cs typeface="Verdana" panose="020B0604030504040204"/>
              </a:rPr>
              <a:t>a</a:t>
            </a:r>
            <a:r>
              <a:rPr lang="en-US" sz="2500" spc="125" dirty="0">
                <a:solidFill>
                  <a:srgbClr val="FFFFFF"/>
                </a:solidFill>
                <a:ea typeface="Verdana" panose="020B0604030504040204" pitchFamily="34" charset="0"/>
                <a:cs typeface="Verdana" panose="020B0604030504040204"/>
              </a:rPr>
              <a:t>n</a:t>
            </a:r>
            <a:r>
              <a:rPr lang="en-US" sz="2500" spc="-215" dirty="0">
                <a:solidFill>
                  <a:srgbClr val="FFFFFF"/>
                </a:solidFill>
                <a:ea typeface="Verdana" panose="020B0604030504040204" pitchFamily="34" charset="0"/>
                <a:cs typeface="Verdana" panose="020B0604030504040204"/>
              </a:rPr>
              <a:t> </a:t>
            </a:r>
            <a:r>
              <a:rPr lang="en-US" sz="2500" spc="60" dirty="0">
                <a:solidFill>
                  <a:srgbClr val="FFFFFF"/>
                </a:solidFill>
                <a:ea typeface="Verdana" panose="020B0604030504040204" pitchFamily="34" charset="0"/>
                <a:cs typeface="Verdana" panose="020B0604030504040204"/>
              </a:rPr>
              <a:t>o</a:t>
            </a:r>
            <a:r>
              <a:rPr lang="en-US" sz="2500" spc="150" dirty="0">
                <a:solidFill>
                  <a:srgbClr val="FFFFFF"/>
                </a:solidFill>
                <a:ea typeface="Verdana" panose="020B0604030504040204" pitchFamily="34" charset="0"/>
                <a:cs typeface="Verdana" panose="020B0604030504040204"/>
              </a:rPr>
              <a:t>b</a:t>
            </a:r>
            <a:r>
              <a:rPr lang="en-US" sz="2500" spc="-70" dirty="0">
                <a:solidFill>
                  <a:srgbClr val="FFFFFF"/>
                </a:solidFill>
                <a:ea typeface="Verdana" panose="020B0604030504040204" pitchFamily="34" charset="0"/>
                <a:cs typeface="Verdana" panose="020B0604030504040204"/>
              </a:rPr>
              <a:t>s</a:t>
            </a:r>
            <a:r>
              <a:rPr lang="en-US" sz="2500" spc="35" dirty="0">
                <a:solidFill>
                  <a:srgbClr val="FFFFFF"/>
                </a:solidFill>
                <a:ea typeface="Verdana" panose="020B0604030504040204" pitchFamily="34" charset="0"/>
                <a:cs typeface="Verdana" panose="020B0604030504040204"/>
              </a:rPr>
              <a:t>t</a:t>
            </a:r>
            <a:r>
              <a:rPr lang="en-US" sz="2500" spc="-10" dirty="0">
                <a:solidFill>
                  <a:srgbClr val="FFFFFF"/>
                </a:solidFill>
                <a:ea typeface="Verdana" panose="020B0604030504040204" pitchFamily="34" charset="0"/>
                <a:cs typeface="Verdana" panose="020B0604030504040204"/>
              </a:rPr>
              <a:t>a</a:t>
            </a:r>
            <a:r>
              <a:rPr lang="en-US" sz="2500" spc="95" dirty="0">
                <a:solidFill>
                  <a:srgbClr val="FFFFFF"/>
                </a:solidFill>
                <a:ea typeface="Verdana" panose="020B0604030504040204" pitchFamily="34" charset="0"/>
                <a:cs typeface="Verdana" panose="020B0604030504040204"/>
              </a:rPr>
              <a:t>c</a:t>
            </a:r>
            <a:r>
              <a:rPr lang="en-US" sz="2500" spc="-10" dirty="0">
                <a:solidFill>
                  <a:srgbClr val="FFFFFF"/>
                </a:solidFill>
                <a:ea typeface="Verdana" panose="020B0604030504040204" pitchFamily="34" charset="0"/>
                <a:cs typeface="Verdana" panose="020B0604030504040204"/>
              </a:rPr>
              <a:t>l</a:t>
            </a:r>
            <a:r>
              <a:rPr lang="en-US" sz="2500" spc="35" dirty="0">
                <a:solidFill>
                  <a:srgbClr val="FFFFFF"/>
                </a:solidFill>
                <a:ea typeface="Verdana" panose="020B0604030504040204" pitchFamily="34" charset="0"/>
                <a:cs typeface="Verdana" panose="020B0604030504040204"/>
              </a:rPr>
              <a:t>e</a:t>
            </a:r>
            <a:r>
              <a:rPr lang="en-US" sz="2500" spc="-215" dirty="0">
                <a:solidFill>
                  <a:srgbClr val="FFFFFF"/>
                </a:solidFill>
                <a:ea typeface="Verdana" panose="020B0604030504040204" pitchFamily="34" charset="0"/>
                <a:cs typeface="Verdana" panose="020B0604030504040204"/>
              </a:rPr>
              <a:t> </a:t>
            </a:r>
            <a:r>
              <a:rPr lang="en-US" sz="2500" spc="60" dirty="0">
                <a:solidFill>
                  <a:srgbClr val="FFFFFF"/>
                </a:solidFill>
                <a:ea typeface="Verdana" panose="020B0604030504040204" pitchFamily="34" charset="0"/>
                <a:cs typeface="Verdana" panose="020B0604030504040204"/>
              </a:rPr>
              <a:t>o</a:t>
            </a:r>
            <a:r>
              <a:rPr lang="en-US" sz="2500" spc="-55" dirty="0">
                <a:solidFill>
                  <a:srgbClr val="FFFFFF"/>
                </a:solidFill>
                <a:ea typeface="Verdana" panose="020B0604030504040204" pitchFamily="34" charset="0"/>
                <a:cs typeface="Verdana" panose="020B0604030504040204"/>
              </a:rPr>
              <a:t>r</a:t>
            </a:r>
            <a:r>
              <a:rPr lang="en-US" sz="2500" spc="-215" dirty="0">
                <a:solidFill>
                  <a:srgbClr val="FFFFFF"/>
                </a:solidFill>
                <a:ea typeface="Verdana" panose="020B0604030504040204" pitchFamily="34" charset="0"/>
                <a:cs typeface="Verdana" panose="020B0604030504040204"/>
              </a:rPr>
              <a:t> </a:t>
            </a:r>
            <a:r>
              <a:rPr lang="en-US" sz="2500" spc="-15" dirty="0">
                <a:solidFill>
                  <a:srgbClr val="FFFFFF"/>
                </a:solidFill>
                <a:ea typeface="Verdana" panose="020B0604030504040204" pitchFamily="34" charset="0"/>
                <a:cs typeface="Verdana" panose="020B0604030504040204"/>
              </a:rPr>
              <a:t>a</a:t>
            </a:r>
            <a:r>
              <a:rPr lang="en-US" sz="2500" spc="-90" dirty="0">
                <a:solidFill>
                  <a:srgbClr val="FFFFFF"/>
                </a:solidFill>
                <a:ea typeface="Verdana" panose="020B0604030504040204" pitchFamily="34" charset="0"/>
                <a:cs typeface="Verdana" panose="020B0604030504040204"/>
              </a:rPr>
              <a:t>r</a:t>
            </a:r>
            <a:r>
              <a:rPr lang="en-US" sz="2500" spc="25" dirty="0">
                <a:solidFill>
                  <a:srgbClr val="FFFFFF"/>
                </a:solidFill>
                <a:ea typeface="Verdana" panose="020B0604030504040204" pitchFamily="34" charset="0"/>
                <a:cs typeface="Verdana" panose="020B0604030504040204"/>
              </a:rPr>
              <a:t>e </a:t>
            </a:r>
            <a:r>
              <a:rPr lang="en-US" sz="2500" spc="65" dirty="0">
                <a:solidFill>
                  <a:srgbClr val="FFFFFF"/>
                </a:solidFill>
                <a:ea typeface="Verdana" panose="020B0604030504040204" pitchFamily="34" charset="0"/>
                <a:cs typeface="Verdana" panose="020B0604030504040204"/>
              </a:rPr>
              <a:t>picked </a:t>
            </a:r>
            <a:r>
              <a:rPr lang="en-US" sz="2500" spc="-50" dirty="0">
                <a:solidFill>
                  <a:srgbClr val="FFFFFF"/>
                </a:solidFill>
                <a:ea typeface="Verdana" panose="020B0604030504040204" pitchFamily="34" charset="0"/>
                <a:cs typeface="Verdana" panose="020B0604030504040204"/>
              </a:rPr>
              <a:t>up. </a:t>
            </a:r>
            <a:endParaRPr lang="en-US" sz="2500" spc="-50" dirty="0">
              <a:solidFill>
                <a:srgbClr val="FFFFFF"/>
              </a:solidFill>
              <a:ea typeface="Verdana" panose="020B0604030504040204" pitchFamily="34" charset="0"/>
              <a:cs typeface="Verdana" panose="020B0604030504040204"/>
            </a:endParaRPr>
          </a:p>
          <a:p>
            <a:pPr marL="355600" marR="5080" indent="-342900">
              <a:lnSpc>
                <a:spcPct val="102000"/>
              </a:lnSpc>
              <a:spcBef>
                <a:spcPts val="65"/>
              </a:spcBef>
              <a:buFont typeface="Arial" panose="020B0604020202020204" pitchFamily="34" charset="0"/>
              <a:buChar char="•"/>
            </a:pPr>
            <a:r>
              <a:rPr lang="en-US" sz="2500" spc="-20" dirty="0">
                <a:solidFill>
                  <a:srgbClr val="FFFFFF"/>
                </a:solidFill>
                <a:ea typeface="Verdana" panose="020B0604030504040204" pitchFamily="34" charset="0"/>
                <a:cs typeface="Verdana" panose="020B0604030504040204"/>
              </a:rPr>
              <a:t>They </a:t>
            </a:r>
            <a:r>
              <a:rPr lang="en-US" sz="2500" spc="-5" dirty="0">
                <a:solidFill>
                  <a:srgbClr val="FFFFFF"/>
                </a:solidFill>
                <a:ea typeface="Verdana" panose="020B0604030504040204" pitchFamily="34" charset="0"/>
                <a:cs typeface="Verdana" panose="020B0604030504040204"/>
              </a:rPr>
              <a:t>also </a:t>
            </a:r>
            <a:r>
              <a:rPr lang="en-US" sz="2500" spc="-10" dirty="0">
                <a:solidFill>
                  <a:srgbClr val="FFFFFF"/>
                </a:solidFill>
                <a:ea typeface="Verdana" panose="020B0604030504040204" pitchFamily="34" charset="0"/>
                <a:cs typeface="Verdana" panose="020B0604030504040204"/>
              </a:rPr>
              <a:t>have sensors </a:t>
            </a:r>
            <a:r>
              <a:rPr lang="en-US" sz="2500" spc="35" dirty="0">
                <a:solidFill>
                  <a:srgbClr val="FFFFFF"/>
                </a:solidFill>
                <a:ea typeface="Verdana" panose="020B0604030504040204" pitchFamily="34" charset="0"/>
                <a:cs typeface="Verdana" panose="020B0604030504040204"/>
              </a:rPr>
              <a:t>t</a:t>
            </a:r>
            <a:r>
              <a:rPr lang="en-US" sz="2500" spc="125" dirty="0">
                <a:solidFill>
                  <a:srgbClr val="FFFFFF"/>
                </a:solidFill>
                <a:ea typeface="Verdana" panose="020B0604030504040204" pitchFamily="34" charset="0"/>
                <a:cs typeface="Verdana" panose="020B0604030504040204"/>
              </a:rPr>
              <a:t>h</a:t>
            </a:r>
            <a:r>
              <a:rPr lang="en-US" sz="2500" spc="-15" dirty="0">
                <a:solidFill>
                  <a:srgbClr val="FFFFFF"/>
                </a:solidFill>
                <a:ea typeface="Verdana" panose="020B0604030504040204" pitchFamily="34" charset="0"/>
                <a:cs typeface="Verdana" panose="020B0604030504040204"/>
              </a:rPr>
              <a:t>a</a:t>
            </a:r>
            <a:r>
              <a:rPr lang="en-US" sz="2500" spc="35" dirty="0">
                <a:solidFill>
                  <a:srgbClr val="FFFFFF"/>
                </a:solidFill>
                <a:ea typeface="Verdana" panose="020B0604030504040204" pitchFamily="34" charset="0"/>
                <a:cs typeface="Verdana" panose="020B0604030504040204"/>
              </a:rPr>
              <a:t>t</a:t>
            </a:r>
            <a:r>
              <a:rPr lang="en-US" sz="2500" spc="-215" dirty="0">
                <a:solidFill>
                  <a:srgbClr val="FFFFFF"/>
                </a:solidFill>
                <a:ea typeface="Verdana" panose="020B0604030504040204" pitchFamily="34" charset="0"/>
                <a:cs typeface="Verdana" panose="020B0604030504040204"/>
              </a:rPr>
              <a:t> </a:t>
            </a:r>
            <a:r>
              <a:rPr lang="en-US" sz="2500" spc="150" dirty="0">
                <a:solidFill>
                  <a:srgbClr val="FFFFFF"/>
                </a:solidFill>
                <a:ea typeface="Verdana" panose="020B0604030504040204" pitchFamily="34" charset="0"/>
                <a:cs typeface="Verdana" panose="020B0604030504040204"/>
              </a:rPr>
              <a:t>d</a:t>
            </a:r>
            <a:r>
              <a:rPr lang="en-US" sz="2500" spc="35" dirty="0">
                <a:solidFill>
                  <a:srgbClr val="FFFFFF"/>
                </a:solidFill>
                <a:ea typeface="Verdana" panose="020B0604030504040204" pitchFamily="34" charset="0"/>
                <a:cs typeface="Verdana" panose="020B0604030504040204"/>
              </a:rPr>
              <a:t>e</a:t>
            </a:r>
            <a:r>
              <a:rPr lang="en-US" sz="2500" spc="-15" dirty="0">
                <a:solidFill>
                  <a:srgbClr val="FFFFFF"/>
                </a:solidFill>
                <a:ea typeface="Verdana" panose="020B0604030504040204" pitchFamily="34" charset="0"/>
                <a:cs typeface="Verdana" panose="020B0604030504040204"/>
              </a:rPr>
              <a:t>t</a:t>
            </a:r>
            <a:r>
              <a:rPr lang="en-US" sz="2500" spc="35" dirty="0">
                <a:solidFill>
                  <a:srgbClr val="FFFFFF"/>
                </a:solidFill>
                <a:ea typeface="Verdana" panose="020B0604030504040204" pitchFamily="34" charset="0"/>
                <a:cs typeface="Verdana" panose="020B0604030504040204"/>
              </a:rPr>
              <a:t>e</a:t>
            </a:r>
            <a:r>
              <a:rPr lang="en-US" sz="2500" spc="125" dirty="0">
                <a:solidFill>
                  <a:srgbClr val="FFFFFF"/>
                </a:solidFill>
                <a:ea typeface="Verdana" panose="020B0604030504040204" pitchFamily="34" charset="0"/>
                <a:cs typeface="Verdana" panose="020B0604030504040204"/>
              </a:rPr>
              <a:t>c</a:t>
            </a:r>
            <a:r>
              <a:rPr lang="en-US" sz="2500" spc="35" dirty="0">
                <a:solidFill>
                  <a:srgbClr val="FFFFFF"/>
                </a:solidFill>
                <a:ea typeface="Verdana" panose="020B0604030504040204" pitchFamily="34" charset="0"/>
                <a:cs typeface="Verdana" panose="020B0604030504040204"/>
              </a:rPr>
              <a:t>t</a:t>
            </a:r>
            <a:r>
              <a:rPr lang="en-US" sz="2500" spc="-215" dirty="0">
                <a:solidFill>
                  <a:srgbClr val="FFFFFF"/>
                </a:solidFill>
                <a:ea typeface="Verdana" panose="020B0604030504040204" pitchFamily="34" charset="0"/>
                <a:cs typeface="Verdana" panose="020B0604030504040204"/>
              </a:rPr>
              <a:t> </a:t>
            </a:r>
            <a:r>
              <a:rPr lang="en-US" sz="2500" spc="150" dirty="0">
                <a:solidFill>
                  <a:srgbClr val="FFFFFF"/>
                </a:solidFill>
                <a:ea typeface="Verdana" panose="020B0604030504040204" pitchFamily="34" charset="0"/>
                <a:cs typeface="Verdana" panose="020B0604030504040204"/>
              </a:rPr>
              <a:t>p</a:t>
            </a:r>
            <a:r>
              <a:rPr lang="en-US" sz="2500" spc="35" dirty="0">
                <a:solidFill>
                  <a:srgbClr val="FFFFFF"/>
                </a:solidFill>
                <a:ea typeface="Verdana" panose="020B0604030504040204" pitchFamily="34" charset="0"/>
                <a:cs typeface="Verdana" panose="020B0604030504040204"/>
              </a:rPr>
              <a:t>et</a:t>
            </a:r>
            <a:r>
              <a:rPr lang="en-US" sz="2500" spc="-70" dirty="0">
                <a:solidFill>
                  <a:srgbClr val="FFFFFF"/>
                </a:solidFill>
                <a:ea typeface="Verdana" panose="020B0604030504040204" pitchFamily="34" charset="0"/>
                <a:cs typeface="Verdana" panose="020B0604030504040204"/>
              </a:rPr>
              <a:t>s</a:t>
            </a:r>
            <a:r>
              <a:rPr lang="en-US" sz="2500" spc="-215" dirty="0">
                <a:solidFill>
                  <a:srgbClr val="FFFFFF"/>
                </a:solidFill>
                <a:ea typeface="Verdana" panose="020B0604030504040204" pitchFamily="34" charset="0"/>
                <a:cs typeface="Verdana" panose="020B0604030504040204"/>
              </a:rPr>
              <a:t> </a:t>
            </a:r>
            <a:r>
              <a:rPr lang="en-US" sz="2500" spc="-15" dirty="0">
                <a:solidFill>
                  <a:srgbClr val="FFFFFF"/>
                </a:solidFill>
                <a:ea typeface="Verdana" panose="020B0604030504040204" pitchFamily="34" charset="0"/>
                <a:cs typeface="Verdana" panose="020B0604030504040204"/>
              </a:rPr>
              <a:t>a</a:t>
            </a:r>
            <a:r>
              <a:rPr lang="en-US" sz="2500" spc="125" dirty="0">
                <a:solidFill>
                  <a:srgbClr val="FFFFFF"/>
                </a:solidFill>
                <a:ea typeface="Verdana" panose="020B0604030504040204" pitchFamily="34" charset="0"/>
                <a:cs typeface="Verdana" panose="020B0604030504040204"/>
              </a:rPr>
              <a:t>n</a:t>
            </a:r>
            <a:r>
              <a:rPr lang="en-US" sz="2500" spc="150" dirty="0">
                <a:solidFill>
                  <a:srgbClr val="FFFFFF"/>
                </a:solidFill>
                <a:ea typeface="Verdana" panose="020B0604030504040204" pitchFamily="34" charset="0"/>
                <a:cs typeface="Verdana" panose="020B0604030504040204"/>
              </a:rPr>
              <a:t>d</a:t>
            </a:r>
            <a:r>
              <a:rPr lang="en-US" sz="2500" spc="-215" dirty="0">
                <a:solidFill>
                  <a:srgbClr val="FFFFFF"/>
                </a:solidFill>
                <a:ea typeface="Verdana" panose="020B0604030504040204" pitchFamily="34" charset="0"/>
                <a:cs typeface="Verdana" panose="020B0604030504040204"/>
              </a:rPr>
              <a:t> </a:t>
            </a:r>
            <a:r>
              <a:rPr lang="en-US" sz="2500" spc="125" dirty="0">
                <a:solidFill>
                  <a:srgbClr val="FFFFFF"/>
                </a:solidFill>
                <a:ea typeface="Verdana" panose="020B0604030504040204" pitchFamily="34" charset="0"/>
                <a:cs typeface="Verdana" panose="020B0604030504040204"/>
              </a:rPr>
              <a:t>h</a:t>
            </a:r>
            <a:r>
              <a:rPr lang="en-US" sz="2500" spc="114" dirty="0">
                <a:solidFill>
                  <a:srgbClr val="FFFFFF"/>
                </a:solidFill>
                <a:ea typeface="Verdana" panose="020B0604030504040204" pitchFamily="34" charset="0"/>
                <a:cs typeface="Verdana" panose="020B0604030504040204"/>
              </a:rPr>
              <a:t>uman</a:t>
            </a:r>
            <a:r>
              <a:rPr lang="en-US" sz="2500" spc="-70" dirty="0">
                <a:solidFill>
                  <a:srgbClr val="FFFFFF"/>
                </a:solidFill>
                <a:ea typeface="Verdana" panose="020B0604030504040204" pitchFamily="34" charset="0"/>
                <a:cs typeface="Verdana" panose="020B0604030504040204"/>
              </a:rPr>
              <a:t>s</a:t>
            </a:r>
            <a:r>
              <a:rPr lang="en-US" sz="2500" spc="-360" dirty="0">
                <a:solidFill>
                  <a:srgbClr val="FFFFFF"/>
                </a:solidFill>
                <a:ea typeface="Verdana" panose="020B0604030504040204" pitchFamily="34" charset="0"/>
                <a:cs typeface="Verdana" panose="020B0604030504040204"/>
              </a:rPr>
              <a:t>,   </a:t>
            </a:r>
            <a:r>
              <a:rPr lang="en-US" sz="2500" spc="35" dirty="0">
                <a:solidFill>
                  <a:srgbClr val="FFFFFF"/>
                </a:solidFill>
                <a:ea typeface="Verdana" panose="020B0604030504040204" pitchFamily="34" charset="0"/>
                <a:cs typeface="Verdana" panose="020B0604030504040204"/>
              </a:rPr>
              <a:t>e</a:t>
            </a:r>
            <a:r>
              <a:rPr lang="en-US" sz="2500" spc="125" dirty="0">
                <a:solidFill>
                  <a:srgbClr val="FFFFFF"/>
                </a:solidFill>
                <a:ea typeface="Verdana" panose="020B0604030504040204" pitchFamily="34" charset="0"/>
                <a:cs typeface="Verdana" panose="020B0604030504040204"/>
              </a:rPr>
              <a:t>n</a:t>
            </a:r>
            <a:r>
              <a:rPr lang="en-US" sz="2500" spc="-70" dirty="0">
                <a:solidFill>
                  <a:srgbClr val="FFFFFF"/>
                </a:solidFill>
                <a:ea typeface="Verdana" panose="020B0604030504040204" pitchFamily="34" charset="0"/>
                <a:cs typeface="Verdana" panose="020B0604030504040204"/>
              </a:rPr>
              <a:t>s</a:t>
            </a:r>
            <a:r>
              <a:rPr lang="en-US" sz="2500" spc="35" dirty="0">
                <a:solidFill>
                  <a:srgbClr val="FFFFFF"/>
                </a:solidFill>
                <a:ea typeface="Verdana" panose="020B0604030504040204" pitchFamily="34" charset="0"/>
                <a:cs typeface="Verdana" panose="020B0604030504040204"/>
              </a:rPr>
              <a:t>u</a:t>
            </a:r>
            <a:r>
              <a:rPr lang="en-US" sz="2500" spc="5" dirty="0">
                <a:solidFill>
                  <a:srgbClr val="FFFFFF"/>
                </a:solidFill>
                <a:ea typeface="Verdana" panose="020B0604030504040204" pitchFamily="34" charset="0"/>
                <a:cs typeface="Verdana" panose="020B0604030504040204"/>
              </a:rPr>
              <a:t>r</a:t>
            </a:r>
            <a:r>
              <a:rPr lang="en-US" sz="2500" spc="-10" dirty="0">
                <a:solidFill>
                  <a:srgbClr val="FFFFFF"/>
                </a:solidFill>
                <a:ea typeface="Verdana" panose="020B0604030504040204" pitchFamily="34" charset="0"/>
                <a:cs typeface="Verdana" panose="020B0604030504040204"/>
              </a:rPr>
              <a:t>i</a:t>
            </a:r>
            <a:r>
              <a:rPr lang="en-US" sz="2500" spc="125" dirty="0">
                <a:solidFill>
                  <a:srgbClr val="FFFFFF"/>
                </a:solidFill>
                <a:ea typeface="Verdana" panose="020B0604030504040204" pitchFamily="34" charset="0"/>
                <a:cs typeface="Verdana" panose="020B0604030504040204"/>
              </a:rPr>
              <a:t>n</a:t>
            </a:r>
            <a:r>
              <a:rPr lang="en-US" sz="2500" spc="170" dirty="0">
                <a:solidFill>
                  <a:srgbClr val="FFFFFF"/>
                </a:solidFill>
                <a:ea typeface="Verdana" panose="020B0604030504040204" pitchFamily="34" charset="0"/>
                <a:cs typeface="Verdana" panose="020B0604030504040204"/>
              </a:rPr>
              <a:t>g</a:t>
            </a:r>
            <a:r>
              <a:rPr lang="en-US" sz="2500" spc="-215" dirty="0">
                <a:solidFill>
                  <a:srgbClr val="FFFFFF"/>
                </a:solidFill>
                <a:ea typeface="Verdana" panose="020B0604030504040204" pitchFamily="34" charset="0"/>
                <a:cs typeface="Verdana" panose="020B0604030504040204"/>
              </a:rPr>
              <a:t> </a:t>
            </a:r>
            <a:r>
              <a:rPr lang="en-US" sz="2500" spc="35" dirty="0">
                <a:solidFill>
                  <a:srgbClr val="FFFFFF"/>
                </a:solidFill>
                <a:ea typeface="Verdana" panose="020B0604030504040204" pitchFamily="34" charset="0"/>
                <a:cs typeface="Verdana" panose="020B0604030504040204"/>
              </a:rPr>
              <a:t>t</a:t>
            </a:r>
            <a:r>
              <a:rPr lang="en-US" sz="2500" spc="125" dirty="0">
                <a:solidFill>
                  <a:srgbClr val="FFFFFF"/>
                </a:solidFill>
                <a:ea typeface="Verdana" panose="020B0604030504040204" pitchFamily="34" charset="0"/>
                <a:cs typeface="Verdana" panose="020B0604030504040204"/>
              </a:rPr>
              <a:t>h</a:t>
            </a:r>
            <a:r>
              <a:rPr lang="en-US" sz="2500" spc="10" dirty="0">
                <a:solidFill>
                  <a:srgbClr val="FFFFFF"/>
                </a:solidFill>
                <a:ea typeface="Verdana" panose="020B0604030504040204" pitchFamily="34" charset="0"/>
                <a:cs typeface="Verdana" panose="020B0604030504040204"/>
              </a:rPr>
              <a:t>e</a:t>
            </a:r>
            <a:r>
              <a:rPr lang="en-US" sz="2500" spc="-110" dirty="0">
                <a:solidFill>
                  <a:srgbClr val="FFFFFF"/>
                </a:solidFill>
                <a:ea typeface="Verdana" panose="020B0604030504040204" pitchFamily="34" charset="0"/>
                <a:cs typeface="Verdana" panose="020B0604030504040204"/>
              </a:rPr>
              <a:t>y</a:t>
            </a:r>
            <a:r>
              <a:rPr lang="en-US" sz="2500" spc="-215" dirty="0">
                <a:solidFill>
                  <a:srgbClr val="FFFFFF"/>
                </a:solidFill>
                <a:ea typeface="Verdana" panose="020B0604030504040204" pitchFamily="34" charset="0"/>
                <a:cs typeface="Verdana" panose="020B0604030504040204"/>
              </a:rPr>
              <a:t> </a:t>
            </a:r>
            <a:r>
              <a:rPr lang="en-US" sz="2500" spc="150" dirty="0">
                <a:solidFill>
                  <a:srgbClr val="FFFFFF"/>
                </a:solidFill>
                <a:ea typeface="Verdana" panose="020B0604030504040204" pitchFamily="34" charset="0"/>
                <a:cs typeface="Verdana" panose="020B0604030504040204"/>
              </a:rPr>
              <a:t>d</a:t>
            </a:r>
            <a:r>
              <a:rPr lang="en-US" sz="2500" spc="60" dirty="0">
                <a:solidFill>
                  <a:srgbClr val="FFFFFF"/>
                </a:solidFill>
                <a:ea typeface="Verdana" panose="020B0604030504040204" pitchFamily="34" charset="0"/>
                <a:cs typeface="Verdana" panose="020B0604030504040204"/>
              </a:rPr>
              <a:t>o</a:t>
            </a:r>
            <a:r>
              <a:rPr lang="en-US" sz="2500" spc="-215" dirty="0">
                <a:solidFill>
                  <a:srgbClr val="FFFFFF"/>
                </a:solidFill>
                <a:ea typeface="Verdana" panose="020B0604030504040204" pitchFamily="34" charset="0"/>
                <a:cs typeface="Verdana" panose="020B0604030504040204"/>
              </a:rPr>
              <a:t> </a:t>
            </a:r>
            <a:r>
              <a:rPr lang="en-US" sz="2500" spc="125" dirty="0">
                <a:solidFill>
                  <a:srgbClr val="FFFFFF"/>
                </a:solidFill>
                <a:ea typeface="Verdana" panose="020B0604030504040204" pitchFamily="34" charset="0"/>
                <a:cs typeface="Verdana" panose="020B0604030504040204"/>
              </a:rPr>
              <a:t>n</a:t>
            </a:r>
            <a:r>
              <a:rPr lang="en-US" sz="2500" spc="60" dirty="0">
                <a:solidFill>
                  <a:srgbClr val="FFFFFF"/>
                </a:solidFill>
                <a:ea typeface="Verdana" panose="020B0604030504040204" pitchFamily="34" charset="0"/>
                <a:cs typeface="Verdana" panose="020B0604030504040204"/>
              </a:rPr>
              <a:t>o</a:t>
            </a:r>
            <a:r>
              <a:rPr lang="en-US" sz="2500" spc="35" dirty="0">
                <a:solidFill>
                  <a:srgbClr val="FFFFFF"/>
                </a:solidFill>
                <a:ea typeface="Verdana" panose="020B0604030504040204" pitchFamily="34" charset="0"/>
                <a:cs typeface="Verdana" panose="020B0604030504040204"/>
              </a:rPr>
              <a:t>t</a:t>
            </a:r>
            <a:r>
              <a:rPr lang="en-US" sz="2500" spc="-215" dirty="0">
                <a:solidFill>
                  <a:srgbClr val="FFFFFF"/>
                </a:solidFill>
                <a:ea typeface="Verdana" panose="020B0604030504040204" pitchFamily="34" charset="0"/>
                <a:cs typeface="Verdana" panose="020B0604030504040204"/>
              </a:rPr>
              <a:t> </a:t>
            </a:r>
            <a:r>
              <a:rPr lang="en-US" sz="2500" spc="114" dirty="0">
                <a:solidFill>
                  <a:srgbClr val="FFFFFF"/>
                </a:solidFill>
                <a:ea typeface="Verdana" panose="020B0604030504040204" pitchFamily="34" charset="0"/>
                <a:cs typeface="Verdana" panose="020B0604030504040204"/>
              </a:rPr>
              <a:t>c</a:t>
            </a:r>
            <a:r>
              <a:rPr lang="en-US" sz="2500" spc="-15" dirty="0">
                <a:solidFill>
                  <a:srgbClr val="FFFFFF"/>
                </a:solidFill>
                <a:ea typeface="Verdana" panose="020B0604030504040204" pitchFamily="34" charset="0"/>
                <a:cs typeface="Verdana" panose="020B0604030504040204"/>
              </a:rPr>
              <a:t>a</a:t>
            </a:r>
            <a:r>
              <a:rPr lang="en-US" sz="2500" spc="114" dirty="0">
                <a:solidFill>
                  <a:srgbClr val="FFFFFF"/>
                </a:solidFill>
                <a:ea typeface="Verdana" panose="020B0604030504040204" pitchFamily="34" charset="0"/>
                <a:cs typeface="Verdana" panose="020B0604030504040204"/>
              </a:rPr>
              <a:t>u</a:t>
            </a:r>
            <a:r>
              <a:rPr lang="en-US" sz="2500" spc="-70" dirty="0">
                <a:solidFill>
                  <a:srgbClr val="FFFFFF"/>
                </a:solidFill>
                <a:ea typeface="Verdana" panose="020B0604030504040204" pitchFamily="34" charset="0"/>
                <a:cs typeface="Verdana" panose="020B0604030504040204"/>
              </a:rPr>
              <a:t>s</a:t>
            </a:r>
            <a:r>
              <a:rPr lang="en-US" sz="2500" spc="35" dirty="0">
                <a:solidFill>
                  <a:srgbClr val="FFFFFF"/>
                </a:solidFill>
                <a:ea typeface="Verdana" panose="020B0604030504040204" pitchFamily="34" charset="0"/>
                <a:cs typeface="Verdana" panose="020B0604030504040204"/>
              </a:rPr>
              <a:t>e</a:t>
            </a:r>
            <a:r>
              <a:rPr lang="en-US" sz="2500" spc="-215" dirty="0">
                <a:solidFill>
                  <a:srgbClr val="FFFFFF"/>
                </a:solidFill>
                <a:ea typeface="Verdana" panose="020B0604030504040204" pitchFamily="34" charset="0"/>
                <a:cs typeface="Verdana" panose="020B0604030504040204"/>
              </a:rPr>
              <a:t> </a:t>
            </a:r>
            <a:r>
              <a:rPr lang="en-US" sz="2500" spc="-10" dirty="0">
                <a:solidFill>
                  <a:srgbClr val="FFFFFF"/>
                </a:solidFill>
                <a:ea typeface="Verdana" panose="020B0604030504040204" pitchFamily="34" charset="0"/>
                <a:cs typeface="Verdana" panose="020B0604030504040204"/>
              </a:rPr>
              <a:t>i</a:t>
            </a:r>
            <a:r>
              <a:rPr lang="en-US" sz="2500" spc="125" dirty="0">
                <a:solidFill>
                  <a:srgbClr val="FFFFFF"/>
                </a:solidFill>
                <a:ea typeface="Verdana" panose="020B0604030504040204" pitchFamily="34" charset="0"/>
                <a:cs typeface="Verdana" panose="020B0604030504040204"/>
              </a:rPr>
              <a:t>n</a:t>
            </a:r>
            <a:r>
              <a:rPr lang="en-US" sz="2500" spc="-170" dirty="0">
                <a:solidFill>
                  <a:srgbClr val="FFFFFF"/>
                </a:solidFill>
                <a:ea typeface="Verdana" panose="020B0604030504040204" pitchFamily="34" charset="0"/>
                <a:cs typeface="Verdana" panose="020B0604030504040204"/>
              </a:rPr>
              <a:t>j</a:t>
            </a:r>
            <a:r>
              <a:rPr lang="en-US" sz="2500" spc="114" dirty="0">
                <a:solidFill>
                  <a:srgbClr val="FFFFFF"/>
                </a:solidFill>
                <a:ea typeface="Verdana" panose="020B0604030504040204" pitchFamily="34" charset="0"/>
                <a:cs typeface="Verdana" panose="020B0604030504040204"/>
              </a:rPr>
              <a:t>u</a:t>
            </a:r>
            <a:r>
              <a:rPr lang="en-US" sz="2500" spc="-20" dirty="0">
                <a:solidFill>
                  <a:srgbClr val="FFFFFF"/>
                </a:solidFill>
                <a:ea typeface="Verdana" panose="020B0604030504040204" pitchFamily="34" charset="0"/>
                <a:cs typeface="Verdana" panose="020B0604030504040204"/>
              </a:rPr>
              <a:t>r</a:t>
            </a:r>
            <a:r>
              <a:rPr lang="en-US" sz="2500" spc="-195" dirty="0">
                <a:solidFill>
                  <a:srgbClr val="FFFFFF"/>
                </a:solidFill>
                <a:ea typeface="Verdana" panose="020B0604030504040204" pitchFamily="34" charset="0"/>
                <a:cs typeface="Verdana" panose="020B0604030504040204"/>
              </a:rPr>
              <a:t>y</a:t>
            </a:r>
            <a:r>
              <a:rPr lang="en-US" sz="2500" spc="-370" dirty="0">
                <a:solidFill>
                  <a:srgbClr val="FFFFFF"/>
                </a:solidFill>
                <a:ea typeface="Verdana" panose="020B0604030504040204" pitchFamily="34" charset="0"/>
                <a:cs typeface="Verdana" panose="020B0604030504040204"/>
              </a:rPr>
              <a:t>.   Additionally</a:t>
            </a:r>
            <a:r>
              <a:rPr lang="en-US" sz="2500" spc="-215" dirty="0">
                <a:solidFill>
                  <a:srgbClr val="FFFFFF"/>
                </a:solidFill>
                <a:ea typeface="Verdana" panose="020B0604030504040204" pitchFamily="34" charset="0"/>
                <a:cs typeface="Verdana" panose="020B0604030504040204"/>
              </a:rPr>
              <a:t>  </a:t>
            </a:r>
            <a:r>
              <a:rPr lang="en-US" sz="2500" spc="35" dirty="0">
                <a:solidFill>
                  <a:srgbClr val="FFFFFF"/>
                </a:solidFill>
                <a:ea typeface="Verdana" panose="020B0604030504040204" pitchFamily="34" charset="0"/>
                <a:cs typeface="Verdana" panose="020B0604030504040204"/>
              </a:rPr>
              <a:t>t</a:t>
            </a:r>
            <a:r>
              <a:rPr lang="en-US" sz="2500" spc="125" dirty="0">
                <a:solidFill>
                  <a:srgbClr val="FFFFFF"/>
                </a:solidFill>
                <a:ea typeface="Verdana" panose="020B0604030504040204" pitchFamily="34" charset="0"/>
                <a:cs typeface="Verdana" panose="020B0604030504040204"/>
              </a:rPr>
              <a:t>h</a:t>
            </a:r>
            <a:r>
              <a:rPr lang="en-US" sz="2500" spc="10" dirty="0">
                <a:solidFill>
                  <a:srgbClr val="FFFFFF"/>
                </a:solidFill>
                <a:ea typeface="Verdana" panose="020B0604030504040204" pitchFamily="34" charset="0"/>
                <a:cs typeface="Verdana" panose="020B0604030504040204"/>
              </a:rPr>
              <a:t>e</a:t>
            </a:r>
            <a:r>
              <a:rPr lang="en-US" sz="2500" spc="-110" dirty="0">
                <a:solidFill>
                  <a:srgbClr val="FFFFFF"/>
                </a:solidFill>
                <a:ea typeface="Verdana" panose="020B0604030504040204" pitchFamily="34" charset="0"/>
                <a:cs typeface="Verdana" panose="020B0604030504040204"/>
              </a:rPr>
              <a:t>y</a:t>
            </a:r>
            <a:r>
              <a:rPr lang="en-US" sz="2500" spc="-215" dirty="0">
                <a:solidFill>
                  <a:srgbClr val="FFFFFF"/>
                </a:solidFill>
                <a:ea typeface="Verdana" panose="020B0604030504040204" pitchFamily="34" charset="0"/>
                <a:cs typeface="Verdana" panose="020B0604030504040204"/>
              </a:rPr>
              <a:t>  </a:t>
            </a:r>
            <a:r>
              <a:rPr lang="en-US" sz="2500" spc="-15" dirty="0">
                <a:solidFill>
                  <a:srgbClr val="FFFFFF"/>
                </a:solidFill>
                <a:ea typeface="Verdana" panose="020B0604030504040204" pitchFamily="34" charset="0"/>
                <a:cs typeface="Verdana" panose="020B0604030504040204"/>
              </a:rPr>
              <a:t>a</a:t>
            </a:r>
            <a:r>
              <a:rPr lang="en-US" sz="2500" spc="-90" dirty="0">
                <a:solidFill>
                  <a:srgbClr val="FFFFFF"/>
                </a:solidFill>
                <a:ea typeface="Verdana" panose="020B0604030504040204" pitchFamily="34" charset="0"/>
                <a:cs typeface="Verdana" panose="020B0604030504040204"/>
              </a:rPr>
              <a:t>r</a:t>
            </a:r>
            <a:r>
              <a:rPr lang="en-US" sz="2500" spc="35" dirty="0">
                <a:solidFill>
                  <a:srgbClr val="FFFFFF"/>
                </a:solidFill>
                <a:ea typeface="Verdana" panose="020B0604030504040204" pitchFamily="34" charset="0"/>
                <a:cs typeface="Verdana" panose="020B0604030504040204"/>
              </a:rPr>
              <a:t>e</a:t>
            </a:r>
            <a:r>
              <a:rPr lang="en-US" sz="2500" spc="-215" dirty="0">
                <a:solidFill>
                  <a:srgbClr val="FFFFFF"/>
                </a:solidFill>
                <a:ea typeface="Verdana" panose="020B0604030504040204" pitchFamily="34" charset="0"/>
                <a:cs typeface="Verdana" panose="020B0604030504040204"/>
              </a:rPr>
              <a:t> </a:t>
            </a:r>
            <a:r>
              <a:rPr lang="en-US" sz="2500" spc="35" dirty="0">
                <a:solidFill>
                  <a:srgbClr val="FFFFFF"/>
                </a:solidFill>
                <a:ea typeface="Verdana" panose="020B0604030504040204" pitchFamily="34" charset="0"/>
                <a:cs typeface="Verdana" panose="020B0604030504040204"/>
              </a:rPr>
              <a:t>e</a:t>
            </a:r>
            <a:r>
              <a:rPr lang="en-US" sz="2500" spc="150" dirty="0">
                <a:solidFill>
                  <a:srgbClr val="FFFFFF"/>
                </a:solidFill>
                <a:ea typeface="Verdana" panose="020B0604030504040204" pitchFamily="34" charset="0"/>
                <a:cs typeface="Verdana" panose="020B0604030504040204"/>
              </a:rPr>
              <a:t>q</a:t>
            </a:r>
            <a:r>
              <a:rPr lang="en-US" sz="2500" spc="114" dirty="0">
                <a:solidFill>
                  <a:srgbClr val="FFFFFF"/>
                </a:solidFill>
                <a:ea typeface="Verdana" panose="020B0604030504040204" pitchFamily="34" charset="0"/>
                <a:cs typeface="Verdana" panose="020B0604030504040204"/>
              </a:rPr>
              <a:t>u</a:t>
            </a:r>
            <a:r>
              <a:rPr lang="en-US" sz="2500" spc="-10" dirty="0">
                <a:solidFill>
                  <a:srgbClr val="FFFFFF"/>
                </a:solidFill>
                <a:ea typeface="Verdana" panose="020B0604030504040204" pitchFamily="34" charset="0"/>
                <a:cs typeface="Verdana" panose="020B0604030504040204"/>
              </a:rPr>
              <a:t>i</a:t>
            </a:r>
            <a:r>
              <a:rPr lang="en-US" sz="2500" spc="150" dirty="0">
                <a:solidFill>
                  <a:srgbClr val="FFFFFF"/>
                </a:solidFill>
                <a:ea typeface="Verdana" panose="020B0604030504040204" pitchFamily="34" charset="0"/>
                <a:cs typeface="Verdana" panose="020B0604030504040204"/>
              </a:rPr>
              <a:t>pp</a:t>
            </a:r>
            <a:r>
              <a:rPr lang="en-US" sz="2500" spc="35" dirty="0">
                <a:solidFill>
                  <a:srgbClr val="FFFFFF"/>
                </a:solidFill>
                <a:ea typeface="Verdana" panose="020B0604030504040204" pitchFamily="34" charset="0"/>
                <a:cs typeface="Verdana" panose="020B0604030504040204"/>
              </a:rPr>
              <a:t>e</a:t>
            </a:r>
            <a:r>
              <a:rPr lang="en-US" sz="2500" spc="150" dirty="0">
                <a:solidFill>
                  <a:srgbClr val="FFFFFF"/>
                </a:solidFill>
                <a:ea typeface="Verdana" panose="020B0604030504040204" pitchFamily="34" charset="0"/>
                <a:cs typeface="Verdana" panose="020B0604030504040204"/>
              </a:rPr>
              <a:t>d</a:t>
            </a:r>
            <a:r>
              <a:rPr lang="en-US" sz="2500" dirty="0">
                <a:ea typeface="Verdana" panose="020B0604030504040204" pitchFamily="34" charset="0"/>
                <a:cs typeface="Verdana" panose="020B0604030504040204"/>
              </a:rPr>
              <a:t> </a:t>
            </a:r>
            <a:r>
              <a:rPr lang="en-US" sz="2500" spc="170" dirty="0">
                <a:solidFill>
                  <a:srgbClr val="FFFFFF"/>
                </a:solidFill>
                <a:ea typeface="Verdana" panose="020B0604030504040204" pitchFamily="34" charset="0"/>
                <a:cs typeface="Verdana" panose="020B0604030504040204"/>
              </a:rPr>
              <a:t>w</a:t>
            </a:r>
            <a:r>
              <a:rPr lang="en-US" sz="2500" spc="-10" dirty="0">
                <a:solidFill>
                  <a:srgbClr val="FFFFFF"/>
                </a:solidFill>
                <a:ea typeface="Verdana" panose="020B0604030504040204" pitchFamily="34" charset="0"/>
                <a:cs typeface="Verdana" panose="020B0604030504040204"/>
              </a:rPr>
              <a:t>i</a:t>
            </a:r>
            <a:r>
              <a:rPr lang="en-US" sz="2500" spc="35" dirty="0">
                <a:solidFill>
                  <a:srgbClr val="FFFFFF"/>
                </a:solidFill>
                <a:ea typeface="Verdana" panose="020B0604030504040204" pitchFamily="34" charset="0"/>
                <a:cs typeface="Verdana" panose="020B0604030504040204"/>
              </a:rPr>
              <a:t>t</a:t>
            </a:r>
            <a:r>
              <a:rPr lang="en-US" sz="2500" spc="125" dirty="0">
                <a:solidFill>
                  <a:srgbClr val="FFFFFF"/>
                </a:solidFill>
                <a:ea typeface="Verdana" panose="020B0604030504040204" pitchFamily="34" charset="0"/>
                <a:cs typeface="Verdana" panose="020B0604030504040204"/>
              </a:rPr>
              <a:t>h</a:t>
            </a:r>
            <a:r>
              <a:rPr lang="en-US" sz="2500" spc="-215" dirty="0">
                <a:solidFill>
                  <a:srgbClr val="FFFFFF"/>
                </a:solidFill>
                <a:ea typeface="Verdana" panose="020B0604030504040204" pitchFamily="34" charset="0"/>
                <a:cs typeface="Verdana" panose="020B0604030504040204"/>
              </a:rPr>
              <a:t> </a:t>
            </a:r>
            <a:r>
              <a:rPr lang="en-US" sz="2500" spc="-15" dirty="0">
                <a:solidFill>
                  <a:srgbClr val="FFFFFF"/>
                </a:solidFill>
                <a:ea typeface="Verdana" panose="020B0604030504040204" pitchFamily="34" charset="0"/>
                <a:cs typeface="Verdana" panose="020B0604030504040204"/>
              </a:rPr>
              <a:t>a</a:t>
            </a:r>
            <a:r>
              <a:rPr lang="en-US" sz="2500" spc="125" dirty="0">
                <a:solidFill>
                  <a:srgbClr val="FFFFFF"/>
                </a:solidFill>
                <a:ea typeface="Verdana" panose="020B0604030504040204" pitchFamily="34" charset="0"/>
                <a:cs typeface="Verdana" panose="020B0604030504040204"/>
              </a:rPr>
              <a:t>n</a:t>
            </a:r>
            <a:r>
              <a:rPr lang="en-US" sz="2500" spc="35" dirty="0">
                <a:solidFill>
                  <a:srgbClr val="FFFFFF"/>
                </a:solidFill>
                <a:ea typeface="Verdana" panose="020B0604030504040204" pitchFamily="34" charset="0"/>
                <a:cs typeface="Verdana" panose="020B0604030504040204"/>
              </a:rPr>
              <a:t>t</a:t>
            </a:r>
            <a:r>
              <a:rPr lang="en-US" sz="2500" spc="-10" dirty="0">
                <a:solidFill>
                  <a:srgbClr val="FFFFFF"/>
                </a:solidFill>
                <a:ea typeface="Verdana" panose="020B0604030504040204" pitchFamily="34" charset="0"/>
                <a:cs typeface="Verdana" panose="020B0604030504040204"/>
              </a:rPr>
              <a:t>i</a:t>
            </a:r>
            <a:r>
              <a:rPr lang="en-US" sz="2500" spc="-150" dirty="0">
                <a:solidFill>
                  <a:srgbClr val="FFFFFF"/>
                </a:solidFill>
                <a:ea typeface="Verdana" panose="020B0604030504040204" pitchFamily="34" charset="0"/>
                <a:cs typeface="Verdana" panose="020B0604030504040204"/>
              </a:rPr>
              <a:t>-</a:t>
            </a:r>
            <a:r>
              <a:rPr lang="en-US" sz="2500" spc="35" dirty="0">
                <a:solidFill>
                  <a:srgbClr val="FFFFFF"/>
                </a:solidFill>
                <a:ea typeface="Verdana" panose="020B0604030504040204" pitchFamily="34" charset="0"/>
                <a:cs typeface="Verdana" panose="020B0604030504040204"/>
              </a:rPr>
              <a:t>t</a:t>
            </a:r>
            <a:r>
              <a:rPr lang="en-US" sz="2500" spc="125" dirty="0">
                <a:solidFill>
                  <a:srgbClr val="FFFFFF"/>
                </a:solidFill>
                <a:ea typeface="Verdana" panose="020B0604030504040204" pitchFamily="34" charset="0"/>
                <a:cs typeface="Verdana" panose="020B0604030504040204"/>
              </a:rPr>
              <a:t>h</a:t>
            </a:r>
            <a:r>
              <a:rPr lang="en-US" sz="2500" spc="35" dirty="0">
                <a:solidFill>
                  <a:srgbClr val="FFFFFF"/>
                </a:solidFill>
                <a:ea typeface="Verdana" panose="020B0604030504040204" pitchFamily="34" charset="0"/>
                <a:cs typeface="Verdana" panose="020B0604030504040204"/>
              </a:rPr>
              <a:t>e</a:t>
            </a:r>
            <a:r>
              <a:rPr lang="en-US" sz="2500" spc="-25" dirty="0">
                <a:solidFill>
                  <a:srgbClr val="FFFFFF"/>
                </a:solidFill>
                <a:ea typeface="Verdana" panose="020B0604030504040204" pitchFamily="34" charset="0"/>
                <a:cs typeface="Verdana" panose="020B0604030504040204"/>
              </a:rPr>
              <a:t>f</a:t>
            </a:r>
            <a:r>
              <a:rPr lang="en-US" sz="2500" spc="35" dirty="0">
                <a:solidFill>
                  <a:srgbClr val="FFFFFF"/>
                </a:solidFill>
                <a:ea typeface="Verdana" panose="020B0604030504040204" pitchFamily="34" charset="0"/>
                <a:cs typeface="Verdana" panose="020B0604030504040204"/>
              </a:rPr>
              <a:t>t</a:t>
            </a:r>
            <a:r>
              <a:rPr lang="en-US" sz="2500" spc="-215" dirty="0">
                <a:solidFill>
                  <a:srgbClr val="FFFFFF"/>
                </a:solidFill>
                <a:ea typeface="Verdana" panose="020B0604030504040204" pitchFamily="34" charset="0"/>
                <a:cs typeface="Verdana" panose="020B0604030504040204"/>
              </a:rPr>
              <a:t> </a:t>
            </a:r>
            <a:r>
              <a:rPr lang="en-US" sz="2500" spc="-50" dirty="0">
                <a:solidFill>
                  <a:srgbClr val="FFFFFF"/>
                </a:solidFill>
                <a:ea typeface="Verdana" panose="020B0604030504040204" pitchFamily="34" charset="0"/>
                <a:cs typeface="Verdana" panose="020B0604030504040204"/>
              </a:rPr>
              <a:t>f</a:t>
            </a:r>
            <a:r>
              <a:rPr lang="en-US" sz="2500" spc="-5" dirty="0">
                <a:solidFill>
                  <a:srgbClr val="FFFFFF"/>
                </a:solidFill>
                <a:ea typeface="Verdana" panose="020B0604030504040204" pitchFamily="34" charset="0"/>
                <a:cs typeface="Verdana" panose="020B0604030504040204"/>
              </a:rPr>
              <a:t>e</a:t>
            </a:r>
            <a:r>
              <a:rPr lang="en-US" sz="2500" spc="-15" dirty="0">
                <a:solidFill>
                  <a:srgbClr val="FFFFFF"/>
                </a:solidFill>
                <a:ea typeface="Verdana" panose="020B0604030504040204" pitchFamily="34" charset="0"/>
                <a:cs typeface="Verdana" panose="020B0604030504040204"/>
              </a:rPr>
              <a:t>a</a:t>
            </a:r>
            <a:r>
              <a:rPr lang="en-US" sz="2500" spc="35" dirty="0">
                <a:solidFill>
                  <a:srgbClr val="FFFFFF"/>
                </a:solidFill>
                <a:ea typeface="Verdana" panose="020B0604030504040204" pitchFamily="34" charset="0"/>
                <a:cs typeface="Verdana" panose="020B0604030504040204"/>
              </a:rPr>
              <a:t>t</a:t>
            </a:r>
            <a:r>
              <a:rPr lang="en-US" sz="2500" spc="114" dirty="0">
                <a:solidFill>
                  <a:srgbClr val="FFFFFF"/>
                </a:solidFill>
                <a:ea typeface="Verdana" panose="020B0604030504040204" pitchFamily="34" charset="0"/>
                <a:cs typeface="Verdana" panose="020B0604030504040204"/>
              </a:rPr>
              <a:t>u</a:t>
            </a:r>
            <a:r>
              <a:rPr lang="en-US" sz="2500" spc="-90" dirty="0">
                <a:solidFill>
                  <a:srgbClr val="FFFFFF"/>
                </a:solidFill>
                <a:ea typeface="Verdana" panose="020B0604030504040204" pitchFamily="34" charset="0"/>
                <a:cs typeface="Verdana" panose="020B0604030504040204"/>
              </a:rPr>
              <a:t>r</a:t>
            </a:r>
            <a:r>
              <a:rPr lang="en-US" sz="2500" spc="35" dirty="0">
                <a:solidFill>
                  <a:srgbClr val="FFFFFF"/>
                </a:solidFill>
                <a:ea typeface="Verdana" panose="020B0604030504040204" pitchFamily="34" charset="0"/>
                <a:cs typeface="Verdana" panose="020B0604030504040204"/>
              </a:rPr>
              <a:t>e</a:t>
            </a:r>
            <a:r>
              <a:rPr lang="en-US" sz="2500" spc="-70" dirty="0">
                <a:solidFill>
                  <a:srgbClr val="FFFFFF"/>
                </a:solidFill>
                <a:ea typeface="Verdana" panose="020B0604030504040204" pitchFamily="34" charset="0"/>
                <a:cs typeface="Verdana" panose="020B0604030504040204"/>
              </a:rPr>
              <a:t>s</a:t>
            </a:r>
            <a:r>
              <a:rPr lang="en-US" sz="2500" spc="-370" dirty="0">
                <a:solidFill>
                  <a:srgbClr val="FFFFFF"/>
                </a:solidFill>
                <a:ea typeface="Verdana" panose="020B0604030504040204" pitchFamily="34" charset="0"/>
                <a:cs typeface="Verdana" panose="020B0604030504040204"/>
              </a:rPr>
              <a:t>,</a:t>
            </a:r>
            <a:r>
              <a:rPr lang="en-US" sz="2500" spc="-215" dirty="0">
                <a:solidFill>
                  <a:srgbClr val="FFFFFF"/>
                </a:solidFill>
                <a:ea typeface="Verdana" panose="020B0604030504040204" pitchFamily="34" charset="0"/>
                <a:cs typeface="Verdana" panose="020B0604030504040204"/>
              </a:rPr>
              <a:t>  </a:t>
            </a:r>
            <a:r>
              <a:rPr lang="en-US" sz="2500" spc="95" dirty="0">
                <a:solidFill>
                  <a:srgbClr val="FFFFFF"/>
                </a:solidFill>
                <a:ea typeface="Verdana" panose="020B0604030504040204" pitchFamily="34" charset="0"/>
                <a:cs typeface="Verdana" panose="020B0604030504040204"/>
              </a:rPr>
              <a:t>ma</a:t>
            </a:r>
            <a:r>
              <a:rPr lang="en-US" sz="2500" spc="50" dirty="0">
                <a:solidFill>
                  <a:srgbClr val="FFFFFF"/>
                </a:solidFill>
                <a:ea typeface="Verdana" panose="020B0604030504040204" pitchFamily="34" charset="0"/>
                <a:cs typeface="Verdana" panose="020B0604030504040204"/>
              </a:rPr>
              <a:t>k</a:t>
            </a:r>
            <a:r>
              <a:rPr lang="en-US" sz="2500" spc="-10" dirty="0">
                <a:solidFill>
                  <a:srgbClr val="FFFFFF"/>
                </a:solidFill>
                <a:ea typeface="Verdana" panose="020B0604030504040204" pitchFamily="34" charset="0"/>
                <a:cs typeface="Verdana" panose="020B0604030504040204"/>
              </a:rPr>
              <a:t>i</a:t>
            </a:r>
            <a:r>
              <a:rPr lang="en-US" sz="2500" spc="125" dirty="0">
                <a:solidFill>
                  <a:srgbClr val="FFFFFF"/>
                </a:solidFill>
                <a:ea typeface="Verdana" panose="020B0604030504040204" pitchFamily="34" charset="0"/>
                <a:cs typeface="Verdana" panose="020B0604030504040204"/>
              </a:rPr>
              <a:t>n</a:t>
            </a:r>
            <a:r>
              <a:rPr lang="en-US" sz="2500" spc="120" dirty="0">
                <a:solidFill>
                  <a:srgbClr val="FFFFFF"/>
                </a:solidFill>
                <a:ea typeface="Verdana" panose="020B0604030504040204" pitchFamily="34" charset="0"/>
                <a:cs typeface="Verdana" panose="020B0604030504040204"/>
              </a:rPr>
              <a:t>g  </a:t>
            </a:r>
            <a:r>
              <a:rPr lang="en-US" sz="2500" spc="35" dirty="0">
                <a:solidFill>
                  <a:srgbClr val="FFFFFF"/>
                </a:solidFill>
                <a:ea typeface="Verdana" panose="020B0604030504040204" pitchFamily="34" charset="0"/>
                <a:cs typeface="Verdana" panose="020B0604030504040204"/>
              </a:rPr>
              <a:t>t</a:t>
            </a:r>
            <a:r>
              <a:rPr lang="en-US" sz="2500" spc="125" dirty="0">
                <a:solidFill>
                  <a:srgbClr val="FFFFFF"/>
                </a:solidFill>
                <a:ea typeface="Verdana" panose="020B0604030504040204" pitchFamily="34" charset="0"/>
                <a:cs typeface="Verdana" panose="020B0604030504040204"/>
              </a:rPr>
              <a:t>h</a:t>
            </a:r>
            <a:r>
              <a:rPr lang="en-US" sz="2500" spc="35" dirty="0">
                <a:solidFill>
                  <a:srgbClr val="FFFFFF"/>
                </a:solidFill>
                <a:ea typeface="Verdana" panose="020B0604030504040204" pitchFamily="34" charset="0"/>
                <a:cs typeface="Verdana" panose="020B0604030504040204"/>
              </a:rPr>
              <a:t>e</a:t>
            </a:r>
            <a:r>
              <a:rPr lang="en-US" sz="2500" spc="240" dirty="0">
                <a:solidFill>
                  <a:srgbClr val="FFFFFF"/>
                </a:solidFill>
                <a:ea typeface="Verdana" panose="020B0604030504040204" pitchFamily="34" charset="0"/>
                <a:cs typeface="Verdana" panose="020B0604030504040204"/>
              </a:rPr>
              <a:t>m</a:t>
            </a:r>
            <a:r>
              <a:rPr lang="en-US" sz="2500" spc="-215" dirty="0">
                <a:solidFill>
                  <a:srgbClr val="FFFFFF"/>
                </a:solidFill>
                <a:ea typeface="Verdana" panose="020B0604030504040204" pitchFamily="34" charset="0"/>
                <a:cs typeface="Verdana" panose="020B0604030504040204"/>
              </a:rPr>
              <a:t> </a:t>
            </a:r>
            <a:r>
              <a:rPr lang="en-US" sz="2500" spc="150" dirty="0">
                <a:solidFill>
                  <a:srgbClr val="FFFFFF"/>
                </a:solidFill>
                <a:ea typeface="Verdana" panose="020B0604030504040204" pitchFamily="34" charset="0"/>
                <a:cs typeface="Verdana" panose="020B0604030504040204"/>
              </a:rPr>
              <a:t>d</a:t>
            </a:r>
            <a:r>
              <a:rPr lang="en-US" sz="2500" spc="-10" dirty="0">
                <a:solidFill>
                  <a:srgbClr val="FFFFFF"/>
                </a:solidFill>
                <a:ea typeface="Verdana" panose="020B0604030504040204" pitchFamily="34" charset="0"/>
                <a:cs typeface="Verdana" panose="020B0604030504040204"/>
              </a:rPr>
              <a:t>i</a:t>
            </a:r>
            <a:r>
              <a:rPr lang="en-US" sz="2500" spc="-25" dirty="0">
                <a:solidFill>
                  <a:srgbClr val="FFFFFF"/>
                </a:solidFill>
                <a:ea typeface="Verdana" panose="020B0604030504040204" pitchFamily="34" charset="0"/>
                <a:cs typeface="Verdana" panose="020B0604030504040204"/>
              </a:rPr>
              <a:t>f</a:t>
            </a:r>
            <a:r>
              <a:rPr lang="en-US" sz="2500" spc="170" dirty="0">
                <a:solidFill>
                  <a:srgbClr val="FFFFFF"/>
                </a:solidFill>
                <a:ea typeface="Verdana" panose="020B0604030504040204" pitchFamily="34" charset="0"/>
                <a:cs typeface="Verdana" panose="020B0604030504040204"/>
              </a:rPr>
              <a:t>ﬁ</a:t>
            </a:r>
            <a:r>
              <a:rPr lang="en-US" sz="2500" spc="114" dirty="0">
                <a:solidFill>
                  <a:srgbClr val="FFFFFF"/>
                </a:solidFill>
                <a:ea typeface="Verdana" panose="020B0604030504040204" pitchFamily="34" charset="0"/>
                <a:cs typeface="Verdana" panose="020B0604030504040204"/>
              </a:rPr>
              <a:t>c</a:t>
            </a:r>
            <a:r>
              <a:rPr lang="en-US" sz="2500" spc="50" dirty="0">
                <a:solidFill>
                  <a:srgbClr val="FFFFFF"/>
                </a:solidFill>
                <a:ea typeface="Verdana" panose="020B0604030504040204" pitchFamily="34" charset="0"/>
                <a:cs typeface="Verdana" panose="020B0604030504040204"/>
              </a:rPr>
              <a:t>ul</a:t>
            </a:r>
            <a:r>
              <a:rPr lang="en-US" sz="2500" spc="35" dirty="0">
                <a:solidFill>
                  <a:srgbClr val="FFFFFF"/>
                </a:solidFill>
                <a:ea typeface="Verdana" panose="020B0604030504040204" pitchFamily="34" charset="0"/>
                <a:cs typeface="Verdana" panose="020B0604030504040204"/>
              </a:rPr>
              <a:t>t</a:t>
            </a:r>
            <a:r>
              <a:rPr lang="en-US" sz="2500" spc="-215" dirty="0">
                <a:solidFill>
                  <a:srgbClr val="FFFFFF"/>
                </a:solidFill>
                <a:ea typeface="Verdana" panose="020B0604030504040204" pitchFamily="34" charset="0"/>
                <a:cs typeface="Verdana" panose="020B0604030504040204"/>
              </a:rPr>
              <a:t> </a:t>
            </a:r>
            <a:r>
              <a:rPr lang="en-US" sz="2500" spc="-15" dirty="0">
                <a:solidFill>
                  <a:srgbClr val="FFFFFF"/>
                </a:solidFill>
                <a:ea typeface="Verdana" panose="020B0604030504040204" pitchFamily="34" charset="0"/>
                <a:cs typeface="Verdana" panose="020B0604030504040204"/>
              </a:rPr>
              <a:t>t</a:t>
            </a:r>
            <a:r>
              <a:rPr lang="en-US" sz="2500" spc="60" dirty="0">
                <a:solidFill>
                  <a:srgbClr val="FFFFFF"/>
                </a:solidFill>
                <a:ea typeface="Verdana" panose="020B0604030504040204" pitchFamily="34" charset="0"/>
                <a:cs typeface="Verdana" panose="020B0604030504040204"/>
              </a:rPr>
              <a:t>o</a:t>
            </a:r>
            <a:r>
              <a:rPr lang="en-US" sz="2500" spc="-215" dirty="0">
                <a:solidFill>
                  <a:srgbClr val="FFFFFF"/>
                </a:solidFill>
                <a:ea typeface="Verdana" panose="020B0604030504040204" pitchFamily="34" charset="0"/>
                <a:cs typeface="Verdana" panose="020B0604030504040204"/>
              </a:rPr>
              <a:t> </a:t>
            </a:r>
            <a:r>
              <a:rPr lang="en-US" sz="2500" spc="-70" dirty="0">
                <a:solidFill>
                  <a:srgbClr val="FFFFFF"/>
                </a:solidFill>
                <a:ea typeface="Verdana" panose="020B0604030504040204" pitchFamily="34" charset="0"/>
                <a:cs typeface="Verdana" panose="020B0604030504040204"/>
              </a:rPr>
              <a:t>s</a:t>
            </a:r>
            <a:r>
              <a:rPr lang="en-US" sz="2500" spc="-15" dirty="0">
                <a:solidFill>
                  <a:srgbClr val="FFFFFF"/>
                </a:solidFill>
                <a:ea typeface="Verdana" panose="020B0604030504040204" pitchFamily="34" charset="0"/>
                <a:cs typeface="Verdana" panose="020B0604030504040204"/>
              </a:rPr>
              <a:t>t</a:t>
            </a:r>
            <a:r>
              <a:rPr lang="en-US" sz="2500" spc="-5" dirty="0">
                <a:solidFill>
                  <a:srgbClr val="FFFFFF"/>
                </a:solidFill>
                <a:ea typeface="Verdana" panose="020B0604030504040204" pitchFamily="34" charset="0"/>
                <a:cs typeface="Verdana" panose="020B0604030504040204"/>
              </a:rPr>
              <a:t>e</a:t>
            </a:r>
            <a:r>
              <a:rPr lang="en-US" sz="2500" spc="-15" dirty="0">
                <a:solidFill>
                  <a:srgbClr val="FFFFFF"/>
                </a:solidFill>
                <a:ea typeface="Verdana" panose="020B0604030504040204" pitchFamily="34" charset="0"/>
                <a:cs typeface="Verdana" panose="020B0604030504040204"/>
              </a:rPr>
              <a:t>a</a:t>
            </a:r>
            <a:r>
              <a:rPr lang="en-US" sz="2500" spc="-10" dirty="0">
                <a:solidFill>
                  <a:srgbClr val="FFFFFF"/>
                </a:solidFill>
                <a:ea typeface="Verdana" panose="020B0604030504040204" pitchFamily="34" charset="0"/>
                <a:cs typeface="Verdana" panose="020B0604030504040204"/>
              </a:rPr>
              <a:t>l</a:t>
            </a:r>
            <a:r>
              <a:rPr lang="en-US" sz="2500" spc="-370" dirty="0">
                <a:solidFill>
                  <a:srgbClr val="FFFFFF"/>
                </a:solidFill>
                <a:ea typeface="Verdana" panose="020B0604030504040204" pitchFamily="34" charset="0"/>
                <a:cs typeface="Verdana" panose="020B0604030504040204"/>
              </a:rPr>
              <a:t>.</a:t>
            </a:r>
            <a:endParaRPr lang="en-US" sz="2500" dirty="0">
              <a:ea typeface="Verdana" panose="020B0604030504040204" pitchFamily="34" charset="0"/>
              <a:cs typeface="Verdana" panose="020B0604030504040204"/>
            </a:endParaRPr>
          </a:p>
        </p:txBody>
      </p:sp>
      <p:pic>
        <p:nvPicPr>
          <p:cNvPr id="5" name="object 5"/>
          <p:cNvPicPr/>
          <p:nvPr/>
        </p:nvPicPr>
        <p:blipFill>
          <a:blip r:embed="rId1" cstate="print"/>
          <a:stretch>
            <a:fillRect/>
          </a:stretch>
        </p:blipFill>
        <p:spPr>
          <a:xfrm>
            <a:off x="0" y="0"/>
            <a:ext cx="9143999" cy="102869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195516" y="9055843"/>
            <a:ext cx="5897245" cy="1228725"/>
          </a:xfrm>
          <a:custGeom>
            <a:avLst/>
            <a:gdLst/>
            <a:ahLst/>
            <a:cxnLst/>
            <a:rect l="l" t="t" r="r" b="b"/>
            <a:pathLst>
              <a:path w="5897245" h="1228725">
                <a:moveTo>
                  <a:pt x="5897026" y="1228216"/>
                </a:moveTo>
                <a:lnTo>
                  <a:pt x="0" y="1228216"/>
                </a:lnTo>
                <a:lnTo>
                  <a:pt x="0" y="0"/>
                </a:lnTo>
                <a:lnTo>
                  <a:pt x="5897026" y="0"/>
                </a:lnTo>
                <a:lnTo>
                  <a:pt x="5897026" y="1228216"/>
                </a:lnTo>
                <a:close/>
              </a:path>
            </a:pathLst>
          </a:custGeom>
          <a:solidFill>
            <a:srgbClr val="000000"/>
          </a:solidFill>
        </p:spPr>
        <p:txBody>
          <a:bodyPr wrap="square" lIns="0" tIns="0" rIns="0" bIns="0" rtlCol="0"/>
          <a:lstStyle/>
          <a:p/>
        </p:txBody>
      </p:sp>
      <p:sp>
        <p:nvSpPr>
          <p:cNvPr id="3" name="object 3"/>
          <p:cNvSpPr/>
          <p:nvPr/>
        </p:nvSpPr>
        <p:spPr>
          <a:xfrm>
            <a:off x="11815725" y="0"/>
            <a:ext cx="6472555" cy="10287000"/>
          </a:xfrm>
          <a:custGeom>
            <a:avLst/>
            <a:gdLst/>
            <a:ahLst/>
            <a:cxnLst/>
            <a:rect l="l" t="t" r="r" b="b"/>
            <a:pathLst>
              <a:path w="6472555" h="10287000">
                <a:moveTo>
                  <a:pt x="6472263" y="0"/>
                </a:moveTo>
                <a:lnTo>
                  <a:pt x="0" y="0"/>
                </a:lnTo>
                <a:lnTo>
                  <a:pt x="0" y="1225372"/>
                </a:lnTo>
                <a:lnTo>
                  <a:pt x="5246255" y="1225372"/>
                </a:lnTo>
                <a:lnTo>
                  <a:pt x="5246255" y="9061425"/>
                </a:lnTo>
                <a:lnTo>
                  <a:pt x="0" y="9061425"/>
                </a:lnTo>
                <a:lnTo>
                  <a:pt x="0" y="10286797"/>
                </a:lnTo>
                <a:lnTo>
                  <a:pt x="6472263" y="10286797"/>
                </a:lnTo>
                <a:lnTo>
                  <a:pt x="6472263" y="9061425"/>
                </a:lnTo>
                <a:lnTo>
                  <a:pt x="6472263" y="1225372"/>
                </a:lnTo>
                <a:lnTo>
                  <a:pt x="6472263" y="0"/>
                </a:lnTo>
                <a:close/>
              </a:path>
            </a:pathLst>
          </a:custGeom>
          <a:solidFill>
            <a:srgbClr val="000000"/>
          </a:solidFill>
        </p:spPr>
        <p:txBody>
          <a:bodyPr wrap="square" lIns="0" tIns="0" rIns="0" bIns="0" rtlCol="0"/>
          <a:lstStyle/>
          <a:p/>
        </p:txBody>
      </p:sp>
      <p:sp>
        <p:nvSpPr>
          <p:cNvPr id="4" name="object 4"/>
          <p:cNvSpPr/>
          <p:nvPr/>
        </p:nvSpPr>
        <p:spPr>
          <a:xfrm>
            <a:off x="0" y="0"/>
            <a:ext cx="12092940" cy="10287000"/>
          </a:xfrm>
          <a:custGeom>
            <a:avLst/>
            <a:gdLst/>
            <a:ahLst/>
            <a:cxnLst/>
            <a:rect l="l" t="t" r="r" b="b"/>
            <a:pathLst>
              <a:path w="12092940" h="10287000">
                <a:moveTo>
                  <a:pt x="12092534" y="1511"/>
                </a:moveTo>
                <a:lnTo>
                  <a:pt x="6472250" y="1511"/>
                </a:lnTo>
                <a:lnTo>
                  <a:pt x="6472250" y="0"/>
                </a:lnTo>
                <a:lnTo>
                  <a:pt x="0" y="0"/>
                </a:lnTo>
                <a:lnTo>
                  <a:pt x="0" y="1225372"/>
                </a:lnTo>
                <a:lnTo>
                  <a:pt x="0" y="9061425"/>
                </a:lnTo>
                <a:lnTo>
                  <a:pt x="0" y="10286797"/>
                </a:lnTo>
                <a:lnTo>
                  <a:pt x="6472250" y="10286797"/>
                </a:lnTo>
                <a:lnTo>
                  <a:pt x="6472250" y="9061425"/>
                </a:lnTo>
                <a:lnTo>
                  <a:pt x="1225994" y="9061425"/>
                </a:lnTo>
                <a:lnTo>
                  <a:pt x="1225994" y="1225372"/>
                </a:lnTo>
                <a:lnTo>
                  <a:pt x="6195504" y="1225372"/>
                </a:lnTo>
                <a:lnTo>
                  <a:pt x="6195504" y="1229728"/>
                </a:lnTo>
                <a:lnTo>
                  <a:pt x="12092534" y="1229728"/>
                </a:lnTo>
                <a:lnTo>
                  <a:pt x="12092534" y="1511"/>
                </a:lnTo>
                <a:close/>
              </a:path>
            </a:pathLst>
          </a:custGeom>
          <a:solidFill>
            <a:srgbClr val="000000"/>
          </a:solidFill>
        </p:spPr>
        <p:txBody>
          <a:bodyPr wrap="square" lIns="0" tIns="0" rIns="0" bIns="0" rtlCol="0"/>
          <a:lstStyle/>
          <a:p/>
        </p:txBody>
      </p:sp>
      <p:sp>
        <p:nvSpPr>
          <p:cNvPr id="5" name="object 5"/>
          <p:cNvSpPr txBox="1">
            <a:spLocks noGrp="1"/>
          </p:cNvSpPr>
          <p:nvPr>
            <p:ph type="title"/>
          </p:nvPr>
        </p:nvSpPr>
        <p:spPr>
          <a:xfrm>
            <a:off x="5880734" y="1745255"/>
            <a:ext cx="6526530" cy="1477010"/>
          </a:xfrm>
          <a:prstGeom prst="rect">
            <a:avLst/>
          </a:prstGeom>
        </p:spPr>
        <p:txBody>
          <a:bodyPr vert="horz" wrap="square" lIns="0" tIns="15875" rIns="0" bIns="0" rtlCol="0">
            <a:spAutoFit/>
          </a:bodyPr>
          <a:lstStyle/>
          <a:p>
            <a:pPr marL="12700">
              <a:lnSpc>
                <a:spcPct val="100000"/>
              </a:lnSpc>
              <a:spcBef>
                <a:spcPts val="125"/>
              </a:spcBef>
            </a:pPr>
            <a:r>
              <a:rPr sz="9500" spc="1380" dirty="0">
                <a:solidFill>
                  <a:srgbClr val="000000"/>
                </a:solidFill>
                <a:latin typeface="Cambria" panose="02040503050406030204"/>
                <a:cs typeface="Cambria" panose="02040503050406030204"/>
              </a:rPr>
              <a:t>C</a:t>
            </a:r>
            <a:r>
              <a:rPr sz="9500" spc="75" dirty="0">
                <a:solidFill>
                  <a:srgbClr val="000000"/>
                </a:solidFill>
                <a:latin typeface="Cambria" panose="02040503050406030204"/>
                <a:cs typeface="Cambria" panose="02040503050406030204"/>
              </a:rPr>
              <a:t>o</a:t>
            </a:r>
            <a:r>
              <a:rPr sz="9500" spc="215" dirty="0">
                <a:solidFill>
                  <a:srgbClr val="000000"/>
                </a:solidFill>
                <a:latin typeface="Cambria" panose="02040503050406030204"/>
                <a:cs typeface="Cambria" panose="02040503050406030204"/>
              </a:rPr>
              <a:t>n</a:t>
            </a:r>
            <a:r>
              <a:rPr sz="9500" spc="335" dirty="0">
                <a:solidFill>
                  <a:srgbClr val="000000"/>
                </a:solidFill>
                <a:latin typeface="Cambria" panose="02040503050406030204"/>
                <a:cs typeface="Cambria" panose="02040503050406030204"/>
              </a:rPr>
              <a:t>c</a:t>
            </a:r>
            <a:r>
              <a:rPr sz="9500" spc="195" dirty="0">
                <a:solidFill>
                  <a:srgbClr val="000000"/>
                </a:solidFill>
                <a:latin typeface="Cambria" panose="02040503050406030204"/>
                <a:cs typeface="Cambria" panose="02040503050406030204"/>
              </a:rPr>
              <a:t>l</a:t>
            </a:r>
            <a:r>
              <a:rPr sz="9500" spc="250" dirty="0">
                <a:solidFill>
                  <a:srgbClr val="000000"/>
                </a:solidFill>
                <a:latin typeface="Cambria" panose="02040503050406030204"/>
                <a:cs typeface="Cambria" panose="02040503050406030204"/>
              </a:rPr>
              <a:t>u</a:t>
            </a:r>
            <a:r>
              <a:rPr sz="9500" spc="135" dirty="0">
                <a:solidFill>
                  <a:srgbClr val="000000"/>
                </a:solidFill>
                <a:latin typeface="Cambria" panose="02040503050406030204"/>
                <a:cs typeface="Cambria" panose="02040503050406030204"/>
              </a:rPr>
              <a:t>s</a:t>
            </a:r>
            <a:r>
              <a:rPr sz="9500" spc="155" dirty="0">
                <a:solidFill>
                  <a:srgbClr val="000000"/>
                </a:solidFill>
                <a:latin typeface="Cambria" panose="02040503050406030204"/>
                <a:cs typeface="Cambria" panose="02040503050406030204"/>
              </a:rPr>
              <a:t>i</a:t>
            </a:r>
            <a:r>
              <a:rPr sz="9500" spc="75" dirty="0">
                <a:solidFill>
                  <a:srgbClr val="000000"/>
                </a:solidFill>
                <a:latin typeface="Cambria" panose="02040503050406030204"/>
                <a:cs typeface="Cambria" panose="02040503050406030204"/>
              </a:rPr>
              <a:t>o</a:t>
            </a:r>
            <a:r>
              <a:rPr sz="9500" spc="215" dirty="0">
                <a:solidFill>
                  <a:srgbClr val="000000"/>
                </a:solidFill>
                <a:latin typeface="Cambria" panose="02040503050406030204"/>
                <a:cs typeface="Cambria" panose="02040503050406030204"/>
              </a:rPr>
              <a:t>n</a:t>
            </a:r>
            <a:endParaRPr sz="9500" dirty="0">
              <a:latin typeface="Cambria" panose="02040503050406030204"/>
              <a:cs typeface="Cambria" panose="02040503050406030204"/>
            </a:endParaRPr>
          </a:p>
        </p:txBody>
      </p:sp>
      <p:sp>
        <p:nvSpPr>
          <p:cNvPr id="6" name="object 6"/>
          <p:cNvSpPr txBox="1">
            <a:spLocks noGrp="1"/>
          </p:cNvSpPr>
          <p:nvPr>
            <p:ph type="body" idx="1"/>
          </p:nvPr>
        </p:nvSpPr>
        <p:spPr>
          <a:xfrm>
            <a:off x="4290606" y="4736310"/>
            <a:ext cx="11025593" cy="2387833"/>
          </a:xfrm>
          <a:prstGeom prst="rect">
            <a:avLst/>
          </a:prstGeom>
        </p:spPr>
        <p:txBody>
          <a:bodyPr vert="horz" wrap="square" lIns="0" tIns="8255" rIns="0" bIns="0" rtlCol="0">
            <a:spAutoFit/>
          </a:bodyPr>
          <a:lstStyle/>
          <a:p>
            <a:pPr marL="635635" marR="295910" indent="-342900" algn="l">
              <a:lnSpc>
                <a:spcPct val="102000"/>
              </a:lnSpc>
              <a:spcBef>
                <a:spcPts val="65"/>
              </a:spcBef>
              <a:buFont typeface="Arial" panose="020B0604020202020204" pitchFamily="34" charset="0"/>
              <a:buChar char="•"/>
            </a:pPr>
            <a:r>
              <a:rPr sz="2500" spc="85" dirty="0">
                <a:latin typeface="+mn-lt"/>
                <a:ea typeface="Verdana" panose="020B0604030504040204" pitchFamily="34" charset="0"/>
              </a:rPr>
              <a:t>Lawn</a:t>
            </a:r>
            <a:r>
              <a:rPr sz="2500" spc="-215" dirty="0">
                <a:latin typeface="+mn-lt"/>
                <a:ea typeface="Verdana" panose="020B0604030504040204" pitchFamily="34" charset="0"/>
              </a:rPr>
              <a:t> </a:t>
            </a:r>
            <a:r>
              <a:rPr sz="2500" spc="75" dirty="0">
                <a:latin typeface="+mn-lt"/>
                <a:ea typeface="Verdana" panose="020B0604030504040204" pitchFamily="34" charset="0"/>
              </a:rPr>
              <a:t>mower</a:t>
            </a:r>
            <a:r>
              <a:rPr sz="2500" spc="-215" dirty="0">
                <a:latin typeface="+mn-lt"/>
                <a:ea typeface="Verdana" panose="020B0604030504040204" pitchFamily="34" charset="0"/>
              </a:rPr>
              <a:t> </a:t>
            </a:r>
            <a:r>
              <a:rPr sz="2500" spc="25" dirty="0">
                <a:latin typeface="+mn-lt"/>
                <a:ea typeface="Verdana" panose="020B0604030504040204" pitchFamily="34" charset="0"/>
              </a:rPr>
              <a:t>robots</a:t>
            </a:r>
            <a:r>
              <a:rPr sz="2500" spc="-215" dirty="0">
                <a:latin typeface="+mn-lt"/>
                <a:ea typeface="Verdana" panose="020B0604030504040204" pitchFamily="34" charset="0"/>
              </a:rPr>
              <a:t> </a:t>
            </a:r>
            <a:r>
              <a:rPr sz="2500" spc="-25" dirty="0">
                <a:latin typeface="+mn-lt"/>
                <a:ea typeface="Verdana" panose="020B0604030504040204" pitchFamily="34" charset="0"/>
              </a:rPr>
              <a:t>are</a:t>
            </a:r>
            <a:r>
              <a:rPr sz="2500" spc="-210" dirty="0">
                <a:latin typeface="+mn-lt"/>
                <a:ea typeface="Verdana" panose="020B0604030504040204" pitchFamily="34" charset="0"/>
              </a:rPr>
              <a:t> </a:t>
            </a:r>
            <a:r>
              <a:rPr sz="2500" spc="65" dirty="0">
                <a:latin typeface="+mn-lt"/>
                <a:ea typeface="Verdana" panose="020B0604030504040204" pitchFamily="34" charset="0"/>
              </a:rPr>
              <a:t>the</a:t>
            </a:r>
            <a:r>
              <a:rPr sz="2500" spc="-215" dirty="0">
                <a:latin typeface="+mn-lt"/>
                <a:ea typeface="Verdana" panose="020B0604030504040204" pitchFamily="34" charset="0"/>
              </a:rPr>
              <a:t> </a:t>
            </a:r>
            <a:r>
              <a:rPr sz="2500" spc="30" dirty="0">
                <a:latin typeface="+mn-lt"/>
                <a:ea typeface="Verdana" panose="020B0604030504040204" pitchFamily="34" charset="0"/>
              </a:rPr>
              <a:t>future</a:t>
            </a:r>
            <a:r>
              <a:rPr sz="2500" spc="-215" dirty="0">
                <a:latin typeface="+mn-lt"/>
                <a:ea typeface="Verdana" panose="020B0604030504040204" pitchFamily="34" charset="0"/>
              </a:rPr>
              <a:t> </a:t>
            </a:r>
            <a:r>
              <a:rPr sz="2500" spc="20" dirty="0">
                <a:latin typeface="+mn-lt"/>
                <a:ea typeface="Verdana" panose="020B0604030504040204" pitchFamily="34" charset="0"/>
              </a:rPr>
              <a:t>of</a:t>
            </a:r>
            <a:r>
              <a:rPr sz="2500" spc="-210" dirty="0">
                <a:latin typeface="+mn-lt"/>
                <a:ea typeface="Verdana" panose="020B0604030504040204" pitchFamily="34" charset="0"/>
              </a:rPr>
              <a:t> </a:t>
            </a:r>
            <a:r>
              <a:rPr sz="2500" spc="60" dirty="0">
                <a:latin typeface="+mn-lt"/>
                <a:ea typeface="Verdana" panose="020B0604030504040204" pitchFamily="34" charset="0"/>
              </a:rPr>
              <a:t>lawn</a:t>
            </a:r>
            <a:r>
              <a:rPr sz="2500" spc="-215" dirty="0">
                <a:latin typeface="+mn-lt"/>
                <a:ea typeface="Verdana" panose="020B0604030504040204" pitchFamily="34" charset="0"/>
              </a:rPr>
              <a:t> </a:t>
            </a:r>
            <a:r>
              <a:rPr sz="2500" spc="-65" dirty="0">
                <a:latin typeface="+mn-lt"/>
                <a:ea typeface="Verdana" panose="020B0604030504040204" pitchFamily="34" charset="0"/>
              </a:rPr>
              <a:t>care.</a:t>
            </a:r>
            <a:r>
              <a:rPr sz="2500" spc="-215" dirty="0">
                <a:latin typeface="+mn-lt"/>
                <a:ea typeface="Verdana" panose="020B0604030504040204" pitchFamily="34" charset="0"/>
              </a:rPr>
              <a:t> </a:t>
            </a:r>
            <a:endParaRPr lang="en-IN" sz="2500" spc="-215" dirty="0">
              <a:latin typeface="+mn-lt"/>
              <a:ea typeface="Verdana" panose="020B0604030504040204" pitchFamily="34" charset="0"/>
            </a:endParaRPr>
          </a:p>
          <a:p>
            <a:pPr marL="635635" marR="295910" indent="-342900" algn="l">
              <a:lnSpc>
                <a:spcPct val="102000"/>
              </a:lnSpc>
              <a:spcBef>
                <a:spcPts val="65"/>
              </a:spcBef>
              <a:buFont typeface="Arial" panose="020B0604020202020204" pitchFamily="34" charset="0"/>
              <a:buChar char="•"/>
            </a:pPr>
            <a:r>
              <a:rPr sz="2500" spc="-20" dirty="0">
                <a:latin typeface="+mn-lt"/>
                <a:ea typeface="Verdana" panose="020B0604030504040204" pitchFamily="34" charset="0"/>
              </a:rPr>
              <a:t>They</a:t>
            </a:r>
            <a:r>
              <a:rPr sz="2500" spc="-215" dirty="0">
                <a:latin typeface="+mn-lt"/>
                <a:ea typeface="Verdana" panose="020B0604030504040204" pitchFamily="34" charset="0"/>
              </a:rPr>
              <a:t> </a:t>
            </a:r>
            <a:r>
              <a:rPr sz="2500" spc="-5" dirty="0">
                <a:latin typeface="+mn-lt"/>
                <a:ea typeface="Verdana" panose="020B0604030504040204" pitchFamily="34" charset="0"/>
              </a:rPr>
              <a:t>offer </a:t>
            </a:r>
            <a:r>
              <a:rPr sz="2500" spc="-844" dirty="0">
                <a:latin typeface="+mn-lt"/>
                <a:ea typeface="Verdana" panose="020B0604030504040204" pitchFamily="34" charset="0"/>
              </a:rPr>
              <a:t> </a:t>
            </a:r>
            <a:r>
              <a:rPr sz="2500" spc="65" dirty="0">
                <a:latin typeface="+mn-lt"/>
                <a:ea typeface="Verdana" panose="020B0604030504040204" pitchFamily="34" charset="0"/>
              </a:rPr>
              <a:t>numerous</a:t>
            </a:r>
            <a:r>
              <a:rPr sz="2500" spc="-210" dirty="0">
                <a:latin typeface="+mn-lt"/>
                <a:ea typeface="Verdana" panose="020B0604030504040204" pitchFamily="34" charset="0"/>
              </a:rPr>
              <a:t> </a:t>
            </a:r>
            <a:r>
              <a:rPr sz="2500" spc="70" dirty="0">
                <a:latin typeface="+mn-lt"/>
                <a:ea typeface="Verdana" panose="020B0604030504040204" pitchFamily="34" charset="0"/>
              </a:rPr>
              <a:t>beneﬁts</a:t>
            </a:r>
            <a:r>
              <a:rPr sz="2500" spc="-210" dirty="0">
                <a:latin typeface="+mn-lt"/>
                <a:ea typeface="Verdana" panose="020B0604030504040204" pitchFamily="34" charset="0"/>
              </a:rPr>
              <a:t> </a:t>
            </a:r>
            <a:r>
              <a:rPr sz="2500" spc="-15" dirty="0">
                <a:latin typeface="+mn-lt"/>
                <a:ea typeface="Verdana" panose="020B0604030504040204" pitchFamily="34" charset="0"/>
              </a:rPr>
              <a:t>for</a:t>
            </a:r>
            <a:r>
              <a:rPr sz="2500" spc="-210" dirty="0">
                <a:latin typeface="+mn-lt"/>
                <a:ea typeface="Verdana" panose="020B0604030504040204" pitchFamily="34" charset="0"/>
              </a:rPr>
              <a:t> </a:t>
            </a:r>
            <a:r>
              <a:rPr sz="2500" spc="95" dirty="0">
                <a:latin typeface="+mn-lt"/>
                <a:ea typeface="Verdana" panose="020B0604030504040204" pitchFamily="34" charset="0"/>
              </a:rPr>
              <a:t>both</a:t>
            </a:r>
            <a:r>
              <a:rPr sz="2500" spc="-204" dirty="0">
                <a:latin typeface="+mn-lt"/>
                <a:ea typeface="Verdana" panose="020B0604030504040204" pitchFamily="34" charset="0"/>
              </a:rPr>
              <a:t> </a:t>
            </a:r>
            <a:r>
              <a:rPr sz="2500" spc="65" dirty="0">
                <a:latin typeface="+mn-lt"/>
                <a:ea typeface="Verdana" panose="020B0604030504040204" pitchFamily="34" charset="0"/>
              </a:rPr>
              <a:t>homeowners</a:t>
            </a:r>
            <a:r>
              <a:rPr lang="en-IN" sz="2500" spc="-210" dirty="0">
                <a:latin typeface="+mn-lt"/>
                <a:ea typeface="Verdana" panose="020B0604030504040204" pitchFamily="34" charset="0"/>
              </a:rPr>
              <a:t> </a:t>
            </a:r>
            <a:r>
              <a:rPr sz="2500" spc="85" dirty="0">
                <a:latin typeface="+mn-lt"/>
                <a:ea typeface="Verdana" panose="020B0604030504040204" pitchFamily="34" charset="0"/>
              </a:rPr>
              <a:t>and</a:t>
            </a:r>
            <a:r>
              <a:rPr sz="2500" spc="-210" dirty="0">
                <a:latin typeface="+mn-lt"/>
                <a:ea typeface="Verdana" panose="020B0604030504040204" pitchFamily="34" charset="0"/>
              </a:rPr>
              <a:t> </a:t>
            </a:r>
            <a:r>
              <a:rPr sz="2500" spc="-20" dirty="0">
                <a:latin typeface="+mn-lt"/>
                <a:ea typeface="Verdana" panose="020B0604030504040204" pitchFamily="34" charset="0"/>
              </a:rPr>
              <a:t>businesses.</a:t>
            </a:r>
            <a:endParaRPr lang="en-IN" sz="2500" spc="-20" dirty="0">
              <a:latin typeface="+mn-lt"/>
              <a:ea typeface="Verdana" panose="020B0604030504040204" pitchFamily="34" charset="0"/>
            </a:endParaRPr>
          </a:p>
          <a:p>
            <a:pPr marL="635635" marR="295910" indent="-342900" algn="l">
              <a:lnSpc>
                <a:spcPct val="102000"/>
              </a:lnSpc>
              <a:spcBef>
                <a:spcPts val="65"/>
              </a:spcBef>
              <a:buFont typeface="Arial" panose="020B0604020202020204" pitchFamily="34" charset="0"/>
              <a:buChar char="•"/>
            </a:pPr>
            <a:r>
              <a:rPr sz="2500" spc="110" dirty="0">
                <a:latin typeface="+mn-lt"/>
                <a:ea typeface="Verdana" panose="020B0604030504040204" pitchFamily="34" charset="0"/>
              </a:rPr>
              <a:t>With</a:t>
            </a:r>
            <a:r>
              <a:rPr sz="2500" spc="-215" dirty="0">
                <a:latin typeface="+mn-lt"/>
                <a:ea typeface="Verdana" panose="020B0604030504040204" pitchFamily="34" charset="0"/>
              </a:rPr>
              <a:t> </a:t>
            </a:r>
            <a:r>
              <a:rPr sz="2500" spc="25" dirty="0">
                <a:latin typeface="+mn-lt"/>
                <a:ea typeface="Verdana" panose="020B0604030504040204" pitchFamily="34" charset="0"/>
              </a:rPr>
              <a:t>their</a:t>
            </a:r>
            <a:r>
              <a:rPr sz="2500" spc="-215" dirty="0">
                <a:latin typeface="+mn-lt"/>
                <a:ea typeface="Verdana" panose="020B0604030504040204" pitchFamily="34" charset="0"/>
              </a:rPr>
              <a:t> </a:t>
            </a:r>
            <a:r>
              <a:rPr sz="2500" spc="45" dirty="0">
                <a:latin typeface="+mn-lt"/>
                <a:ea typeface="Verdana" panose="020B0604030504040204" pitchFamily="34" charset="0"/>
              </a:rPr>
              <a:t>advanced</a:t>
            </a:r>
            <a:r>
              <a:rPr sz="2500" spc="-215" dirty="0">
                <a:latin typeface="+mn-lt"/>
                <a:ea typeface="Verdana" panose="020B0604030504040204" pitchFamily="34" charset="0"/>
              </a:rPr>
              <a:t> </a:t>
            </a:r>
            <a:r>
              <a:rPr sz="2500" spc="55" dirty="0">
                <a:latin typeface="+mn-lt"/>
                <a:ea typeface="Verdana" panose="020B0604030504040204" pitchFamily="34" charset="0"/>
              </a:rPr>
              <a:t>technology</a:t>
            </a:r>
            <a:r>
              <a:rPr sz="2500" spc="-210" dirty="0">
                <a:latin typeface="+mn-lt"/>
                <a:ea typeface="Verdana" panose="020B0604030504040204" pitchFamily="34" charset="0"/>
              </a:rPr>
              <a:t> </a:t>
            </a:r>
            <a:r>
              <a:rPr sz="2500" spc="85" dirty="0">
                <a:latin typeface="+mn-lt"/>
                <a:ea typeface="Verdana" panose="020B0604030504040204" pitchFamily="34" charset="0"/>
              </a:rPr>
              <a:t>and</a:t>
            </a:r>
            <a:r>
              <a:rPr sz="2500" spc="-215" dirty="0">
                <a:latin typeface="+mn-lt"/>
                <a:ea typeface="Verdana" panose="020B0604030504040204" pitchFamily="34" charset="0"/>
              </a:rPr>
              <a:t> </a:t>
            </a:r>
            <a:r>
              <a:rPr sz="2500" spc="-35" dirty="0">
                <a:latin typeface="+mn-lt"/>
                <a:ea typeface="Verdana" panose="020B0604030504040204" pitchFamily="34" charset="0"/>
              </a:rPr>
              <a:t>safety</a:t>
            </a:r>
            <a:r>
              <a:rPr sz="2500" spc="-215" dirty="0">
                <a:latin typeface="+mn-lt"/>
                <a:ea typeface="Verdana" panose="020B0604030504040204" pitchFamily="34" charset="0"/>
              </a:rPr>
              <a:t> </a:t>
            </a:r>
            <a:r>
              <a:rPr sz="2500" spc="-45" dirty="0">
                <a:latin typeface="+mn-lt"/>
                <a:ea typeface="Verdana" panose="020B0604030504040204" pitchFamily="34" charset="0"/>
              </a:rPr>
              <a:t>features,</a:t>
            </a:r>
            <a:r>
              <a:rPr sz="2500" spc="-210" dirty="0">
                <a:latin typeface="+mn-lt"/>
                <a:ea typeface="Verdana" panose="020B0604030504040204" pitchFamily="34" charset="0"/>
              </a:rPr>
              <a:t> </a:t>
            </a:r>
            <a:r>
              <a:rPr sz="2500" spc="15" dirty="0">
                <a:latin typeface="+mn-lt"/>
                <a:ea typeface="Verdana" panose="020B0604030504040204" pitchFamily="34" charset="0"/>
              </a:rPr>
              <a:t>they</a:t>
            </a:r>
            <a:r>
              <a:rPr sz="2500" spc="-215" dirty="0">
                <a:latin typeface="+mn-lt"/>
                <a:ea typeface="Verdana" panose="020B0604030504040204" pitchFamily="34" charset="0"/>
              </a:rPr>
              <a:t> </a:t>
            </a:r>
            <a:r>
              <a:rPr sz="2500" spc="-25" dirty="0">
                <a:latin typeface="+mn-lt"/>
                <a:ea typeface="Verdana" panose="020B0604030504040204" pitchFamily="34" charset="0"/>
              </a:rPr>
              <a:t>are </a:t>
            </a:r>
            <a:r>
              <a:rPr sz="2500" spc="-20" dirty="0">
                <a:latin typeface="+mn-lt"/>
                <a:ea typeface="Verdana" panose="020B0604030504040204" pitchFamily="34" charset="0"/>
              </a:rPr>
              <a:t> </a:t>
            </a:r>
            <a:r>
              <a:rPr sz="2500" spc="55" dirty="0">
                <a:latin typeface="+mn-lt"/>
                <a:ea typeface="Verdana" panose="020B0604030504040204" pitchFamily="34" charset="0"/>
              </a:rPr>
              <a:t>an</a:t>
            </a:r>
            <a:r>
              <a:rPr sz="2500" spc="-215" dirty="0">
                <a:latin typeface="+mn-lt"/>
                <a:ea typeface="Verdana" panose="020B0604030504040204" pitchFamily="34" charset="0"/>
              </a:rPr>
              <a:t> </a:t>
            </a:r>
            <a:r>
              <a:rPr sz="2500" spc="60" dirty="0">
                <a:latin typeface="+mn-lt"/>
                <a:ea typeface="Verdana" panose="020B0604030504040204" pitchFamily="34" charset="0"/>
              </a:rPr>
              <a:t>efﬁcient</a:t>
            </a:r>
            <a:r>
              <a:rPr sz="2500" spc="-215" dirty="0">
                <a:latin typeface="+mn-lt"/>
                <a:ea typeface="Verdana" panose="020B0604030504040204" pitchFamily="34" charset="0"/>
              </a:rPr>
              <a:t> </a:t>
            </a:r>
            <a:r>
              <a:rPr sz="2500" spc="85" dirty="0">
                <a:latin typeface="+mn-lt"/>
                <a:ea typeface="Verdana" panose="020B0604030504040204" pitchFamily="34" charset="0"/>
              </a:rPr>
              <a:t>and</a:t>
            </a:r>
            <a:r>
              <a:rPr sz="2500" spc="-215" dirty="0">
                <a:latin typeface="+mn-lt"/>
                <a:ea typeface="Verdana" panose="020B0604030504040204" pitchFamily="34" charset="0"/>
              </a:rPr>
              <a:t> </a:t>
            </a:r>
            <a:r>
              <a:rPr sz="2500" spc="-25" dirty="0">
                <a:latin typeface="+mn-lt"/>
                <a:ea typeface="Verdana" panose="020B0604030504040204" pitchFamily="34" charset="0"/>
              </a:rPr>
              <a:t>safe</a:t>
            </a:r>
            <a:r>
              <a:rPr sz="2500" spc="-215" dirty="0">
                <a:latin typeface="+mn-lt"/>
                <a:ea typeface="Verdana" panose="020B0604030504040204" pitchFamily="34" charset="0"/>
              </a:rPr>
              <a:t> </a:t>
            </a:r>
            <a:r>
              <a:rPr sz="2500" spc="70" dirty="0">
                <a:latin typeface="+mn-lt"/>
                <a:ea typeface="Verdana" panose="020B0604030504040204" pitchFamily="34" charset="0"/>
              </a:rPr>
              <a:t>option</a:t>
            </a:r>
            <a:r>
              <a:rPr sz="2500" spc="-215" dirty="0">
                <a:latin typeface="+mn-lt"/>
                <a:ea typeface="Verdana" panose="020B0604030504040204" pitchFamily="34" charset="0"/>
              </a:rPr>
              <a:t> </a:t>
            </a:r>
            <a:r>
              <a:rPr sz="2500" spc="-15" dirty="0">
                <a:latin typeface="+mn-lt"/>
                <a:ea typeface="Verdana" panose="020B0604030504040204" pitchFamily="34" charset="0"/>
              </a:rPr>
              <a:t>for</a:t>
            </a:r>
            <a:r>
              <a:rPr sz="2500" spc="-210" dirty="0">
                <a:latin typeface="+mn-lt"/>
                <a:ea typeface="Verdana" panose="020B0604030504040204" pitchFamily="34" charset="0"/>
              </a:rPr>
              <a:t> </a:t>
            </a:r>
            <a:r>
              <a:rPr sz="2500" spc="60" dirty="0">
                <a:latin typeface="+mn-lt"/>
                <a:ea typeface="Verdana" panose="020B0604030504040204" pitchFamily="34" charset="0"/>
              </a:rPr>
              <a:t>lawn</a:t>
            </a:r>
            <a:r>
              <a:rPr sz="2500" spc="-215" dirty="0">
                <a:latin typeface="+mn-lt"/>
                <a:ea typeface="Verdana" panose="020B0604030504040204" pitchFamily="34" charset="0"/>
              </a:rPr>
              <a:t> </a:t>
            </a:r>
            <a:r>
              <a:rPr sz="2500" spc="30" dirty="0">
                <a:latin typeface="+mn-lt"/>
                <a:ea typeface="Verdana" panose="020B0604030504040204" pitchFamily="34" charset="0"/>
              </a:rPr>
              <a:t>maintenance.</a:t>
            </a:r>
            <a:r>
              <a:rPr sz="2500" spc="-215" dirty="0">
                <a:latin typeface="+mn-lt"/>
                <a:ea typeface="Verdana" panose="020B0604030504040204" pitchFamily="34" charset="0"/>
              </a:rPr>
              <a:t> </a:t>
            </a:r>
            <a:endParaRPr lang="en-IN" sz="2500" spc="-215" dirty="0">
              <a:latin typeface="+mn-lt"/>
              <a:ea typeface="Verdana" panose="020B0604030504040204" pitchFamily="34" charset="0"/>
            </a:endParaRPr>
          </a:p>
          <a:p>
            <a:pPr marL="635635" marR="295910" indent="-342900" algn="l">
              <a:lnSpc>
                <a:spcPct val="102000"/>
              </a:lnSpc>
              <a:spcBef>
                <a:spcPts val="65"/>
              </a:spcBef>
              <a:buFont typeface="Arial" panose="020B0604020202020204" pitchFamily="34" charset="0"/>
              <a:buChar char="•"/>
            </a:pPr>
            <a:r>
              <a:rPr sz="2500" spc="-5" dirty="0">
                <a:latin typeface="+mn-lt"/>
                <a:ea typeface="Verdana" panose="020B0604030504040204" pitchFamily="34" charset="0"/>
              </a:rPr>
              <a:t>Investing </a:t>
            </a:r>
            <a:r>
              <a:rPr sz="2500" dirty="0">
                <a:latin typeface="+mn-lt"/>
                <a:ea typeface="Verdana" panose="020B0604030504040204" pitchFamily="34" charset="0"/>
              </a:rPr>
              <a:t> </a:t>
            </a:r>
            <a:r>
              <a:rPr sz="2500" spc="55" dirty="0">
                <a:latin typeface="+mn-lt"/>
                <a:ea typeface="Verdana" panose="020B0604030504040204" pitchFamily="34" charset="0"/>
              </a:rPr>
              <a:t>in</a:t>
            </a:r>
            <a:r>
              <a:rPr sz="2500" spc="-215" dirty="0">
                <a:latin typeface="+mn-lt"/>
                <a:ea typeface="Verdana" panose="020B0604030504040204" pitchFamily="34" charset="0"/>
              </a:rPr>
              <a:t> </a:t>
            </a:r>
            <a:r>
              <a:rPr sz="2500" spc="-15" dirty="0">
                <a:latin typeface="+mn-lt"/>
                <a:ea typeface="Verdana" panose="020B0604030504040204" pitchFamily="34" charset="0"/>
              </a:rPr>
              <a:t>a</a:t>
            </a:r>
            <a:r>
              <a:rPr sz="2500" spc="-215" dirty="0">
                <a:latin typeface="+mn-lt"/>
                <a:ea typeface="Verdana" panose="020B0604030504040204" pitchFamily="34" charset="0"/>
              </a:rPr>
              <a:t> </a:t>
            </a:r>
            <a:r>
              <a:rPr sz="2500" spc="60" dirty="0">
                <a:latin typeface="+mn-lt"/>
                <a:ea typeface="Verdana" panose="020B0604030504040204" pitchFamily="34" charset="0"/>
              </a:rPr>
              <a:t>lawn</a:t>
            </a:r>
            <a:r>
              <a:rPr sz="2500" spc="-210" dirty="0">
                <a:latin typeface="+mn-lt"/>
                <a:ea typeface="Verdana" panose="020B0604030504040204" pitchFamily="34" charset="0"/>
              </a:rPr>
              <a:t> </a:t>
            </a:r>
            <a:r>
              <a:rPr sz="2500" spc="75" dirty="0">
                <a:latin typeface="+mn-lt"/>
                <a:ea typeface="Verdana" panose="020B0604030504040204" pitchFamily="34" charset="0"/>
              </a:rPr>
              <a:t>mower</a:t>
            </a:r>
            <a:r>
              <a:rPr sz="2500" spc="-215" dirty="0">
                <a:latin typeface="+mn-lt"/>
                <a:ea typeface="Verdana" panose="020B0604030504040204" pitchFamily="34" charset="0"/>
              </a:rPr>
              <a:t> </a:t>
            </a:r>
            <a:r>
              <a:rPr sz="2500" spc="45" dirty="0">
                <a:latin typeface="+mn-lt"/>
                <a:ea typeface="Verdana" panose="020B0604030504040204" pitchFamily="34" charset="0"/>
              </a:rPr>
              <a:t>robot</a:t>
            </a:r>
            <a:r>
              <a:rPr sz="2500" spc="-215" dirty="0">
                <a:latin typeface="+mn-lt"/>
                <a:ea typeface="Verdana" panose="020B0604030504040204" pitchFamily="34" charset="0"/>
              </a:rPr>
              <a:t> </a:t>
            </a:r>
            <a:r>
              <a:rPr sz="2500" spc="-40" dirty="0">
                <a:latin typeface="+mn-lt"/>
                <a:ea typeface="Verdana" panose="020B0604030504040204" pitchFamily="34" charset="0"/>
              </a:rPr>
              <a:t>is</a:t>
            </a:r>
            <a:r>
              <a:rPr sz="2500" spc="-210" dirty="0">
                <a:latin typeface="+mn-lt"/>
                <a:ea typeface="Verdana" panose="020B0604030504040204" pitchFamily="34" charset="0"/>
              </a:rPr>
              <a:t> </a:t>
            </a:r>
            <a:r>
              <a:rPr sz="2500" spc="-15" dirty="0">
                <a:latin typeface="+mn-lt"/>
                <a:ea typeface="Verdana" panose="020B0604030504040204" pitchFamily="34" charset="0"/>
              </a:rPr>
              <a:t>a</a:t>
            </a:r>
            <a:r>
              <a:rPr sz="2500" spc="-215" dirty="0">
                <a:latin typeface="+mn-lt"/>
                <a:ea typeface="Verdana" panose="020B0604030504040204" pitchFamily="34" charset="0"/>
              </a:rPr>
              <a:t> </a:t>
            </a:r>
            <a:r>
              <a:rPr sz="2500" spc="35" dirty="0">
                <a:latin typeface="+mn-lt"/>
                <a:ea typeface="Verdana" panose="020B0604030504040204" pitchFamily="34" charset="0"/>
              </a:rPr>
              <a:t>smart</a:t>
            </a:r>
            <a:r>
              <a:rPr sz="2500" spc="-215" dirty="0">
                <a:latin typeface="+mn-lt"/>
                <a:ea typeface="Verdana" panose="020B0604030504040204" pitchFamily="34" charset="0"/>
              </a:rPr>
              <a:t> </a:t>
            </a:r>
            <a:r>
              <a:rPr sz="2500" spc="65" dirty="0">
                <a:latin typeface="+mn-lt"/>
                <a:ea typeface="Verdana" panose="020B0604030504040204" pitchFamily="34" charset="0"/>
              </a:rPr>
              <a:t>choice</a:t>
            </a:r>
            <a:r>
              <a:rPr sz="2500" spc="-215" dirty="0">
                <a:latin typeface="+mn-lt"/>
                <a:ea typeface="Verdana" panose="020B0604030504040204" pitchFamily="34" charset="0"/>
              </a:rPr>
              <a:t> </a:t>
            </a:r>
            <a:r>
              <a:rPr sz="2500" spc="-15" dirty="0">
                <a:latin typeface="+mn-lt"/>
                <a:ea typeface="Verdana" panose="020B0604030504040204" pitchFamily="34" charset="0"/>
              </a:rPr>
              <a:t>for</a:t>
            </a:r>
            <a:r>
              <a:rPr sz="2500" spc="-210" dirty="0">
                <a:latin typeface="+mn-lt"/>
                <a:ea typeface="Verdana" panose="020B0604030504040204" pitchFamily="34" charset="0"/>
              </a:rPr>
              <a:t> </a:t>
            </a:r>
            <a:r>
              <a:rPr sz="2500" spc="25" dirty="0">
                <a:latin typeface="+mn-lt"/>
                <a:ea typeface="Verdana" panose="020B0604030504040204" pitchFamily="34" charset="0"/>
              </a:rPr>
              <a:t>anyone</a:t>
            </a:r>
            <a:r>
              <a:rPr sz="2500" spc="-215" dirty="0">
                <a:latin typeface="+mn-lt"/>
                <a:ea typeface="Verdana" panose="020B0604030504040204" pitchFamily="34" charset="0"/>
              </a:rPr>
              <a:t> </a:t>
            </a:r>
            <a:r>
              <a:rPr sz="2500" spc="60" dirty="0">
                <a:latin typeface="+mn-lt"/>
                <a:ea typeface="Verdana" panose="020B0604030504040204" pitchFamily="34" charset="0"/>
              </a:rPr>
              <a:t>looking</a:t>
            </a:r>
            <a:r>
              <a:rPr sz="2500" spc="-215" dirty="0">
                <a:latin typeface="+mn-lt"/>
                <a:ea typeface="Verdana" panose="020B0604030504040204" pitchFamily="34" charset="0"/>
              </a:rPr>
              <a:t> </a:t>
            </a:r>
            <a:r>
              <a:rPr sz="2500" spc="25" dirty="0">
                <a:latin typeface="+mn-lt"/>
                <a:ea typeface="Verdana" panose="020B0604030504040204" pitchFamily="34" charset="0"/>
              </a:rPr>
              <a:t>to </a:t>
            </a:r>
            <a:r>
              <a:rPr sz="2500" spc="-844" dirty="0">
                <a:latin typeface="+mn-lt"/>
                <a:ea typeface="Verdana" panose="020B0604030504040204" pitchFamily="34" charset="0"/>
              </a:rPr>
              <a:t> </a:t>
            </a:r>
            <a:r>
              <a:rPr sz="2500" spc="-70" dirty="0">
                <a:latin typeface="+mn-lt"/>
                <a:ea typeface="Verdana" panose="020B0604030504040204" pitchFamily="34" charset="0"/>
              </a:rPr>
              <a:t>s</a:t>
            </a:r>
            <a:r>
              <a:rPr sz="2500" spc="-40" dirty="0">
                <a:latin typeface="+mn-lt"/>
                <a:ea typeface="Verdana" panose="020B0604030504040204" pitchFamily="34" charset="0"/>
              </a:rPr>
              <a:t>a</a:t>
            </a:r>
            <a:r>
              <a:rPr sz="2500" spc="-150" dirty="0">
                <a:latin typeface="+mn-lt"/>
                <a:ea typeface="Verdana" panose="020B0604030504040204" pitchFamily="34" charset="0"/>
              </a:rPr>
              <a:t>v</a:t>
            </a:r>
            <a:r>
              <a:rPr sz="2500" spc="35" dirty="0">
                <a:latin typeface="+mn-lt"/>
                <a:ea typeface="Verdana" panose="020B0604030504040204" pitchFamily="34" charset="0"/>
              </a:rPr>
              <a:t>e</a:t>
            </a:r>
            <a:r>
              <a:rPr sz="2500" spc="-215" dirty="0">
                <a:latin typeface="+mn-lt"/>
                <a:ea typeface="Verdana" panose="020B0604030504040204" pitchFamily="34" charset="0"/>
              </a:rPr>
              <a:t> </a:t>
            </a:r>
            <a:r>
              <a:rPr sz="2500" spc="35" dirty="0">
                <a:latin typeface="+mn-lt"/>
                <a:ea typeface="Verdana" panose="020B0604030504040204" pitchFamily="34" charset="0"/>
              </a:rPr>
              <a:t>t</a:t>
            </a:r>
            <a:r>
              <a:rPr sz="2500" spc="-10" dirty="0">
                <a:latin typeface="+mn-lt"/>
                <a:ea typeface="Verdana" panose="020B0604030504040204" pitchFamily="34" charset="0"/>
              </a:rPr>
              <a:t>i</a:t>
            </a:r>
            <a:r>
              <a:rPr sz="2500" spc="240" dirty="0">
                <a:latin typeface="+mn-lt"/>
                <a:ea typeface="Verdana" panose="020B0604030504040204" pitchFamily="34" charset="0"/>
              </a:rPr>
              <a:t>m</a:t>
            </a:r>
            <a:r>
              <a:rPr sz="2500" spc="35" dirty="0">
                <a:latin typeface="+mn-lt"/>
                <a:ea typeface="Verdana" panose="020B0604030504040204" pitchFamily="34" charset="0"/>
              </a:rPr>
              <a:t>e</a:t>
            </a:r>
            <a:r>
              <a:rPr sz="2500" spc="-215" dirty="0">
                <a:latin typeface="+mn-lt"/>
                <a:ea typeface="Verdana" panose="020B0604030504040204" pitchFamily="34" charset="0"/>
              </a:rPr>
              <a:t> </a:t>
            </a:r>
            <a:r>
              <a:rPr sz="2500" spc="-15" dirty="0">
                <a:latin typeface="+mn-lt"/>
                <a:ea typeface="Verdana" panose="020B0604030504040204" pitchFamily="34" charset="0"/>
              </a:rPr>
              <a:t>a</a:t>
            </a:r>
            <a:r>
              <a:rPr sz="2500" spc="125" dirty="0">
                <a:latin typeface="+mn-lt"/>
                <a:ea typeface="Verdana" panose="020B0604030504040204" pitchFamily="34" charset="0"/>
              </a:rPr>
              <a:t>n</a:t>
            </a:r>
            <a:r>
              <a:rPr sz="2500" spc="150" dirty="0">
                <a:latin typeface="+mn-lt"/>
                <a:ea typeface="Verdana" panose="020B0604030504040204" pitchFamily="34" charset="0"/>
              </a:rPr>
              <a:t>d</a:t>
            </a:r>
            <a:r>
              <a:rPr sz="2500" spc="-215" dirty="0">
                <a:latin typeface="+mn-lt"/>
                <a:ea typeface="Verdana" panose="020B0604030504040204" pitchFamily="34" charset="0"/>
              </a:rPr>
              <a:t> </a:t>
            </a:r>
            <a:r>
              <a:rPr sz="2500" spc="240" dirty="0">
                <a:latin typeface="+mn-lt"/>
                <a:ea typeface="Verdana" panose="020B0604030504040204" pitchFamily="34" charset="0"/>
              </a:rPr>
              <a:t>m</a:t>
            </a:r>
            <a:r>
              <a:rPr sz="2500" spc="60" dirty="0">
                <a:latin typeface="+mn-lt"/>
                <a:ea typeface="Verdana" panose="020B0604030504040204" pitchFamily="34" charset="0"/>
              </a:rPr>
              <a:t>o</a:t>
            </a:r>
            <a:r>
              <a:rPr sz="2500" spc="125" dirty="0">
                <a:latin typeface="+mn-lt"/>
                <a:ea typeface="Verdana" panose="020B0604030504040204" pitchFamily="34" charset="0"/>
              </a:rPr>
              <a:t>n</a:t>
            </a:r>
            <a:r>
              <a:rPr sz="2500" spc="10" dirty="0">
                <a:latin typeface="+mn-lt"/>
                <a:ea typeface="Verdana" panose="020B0604030504040204" pitchFamily="34" charset="0"/>
              </a:rPr>
              <a:t>e</a:t>
            </a:r>
            <a:r>
              <a:rPr sz="2500" spc="-110" dirty="0">
                <a:latin typeface="+mn-lt"/>
                <a:ea typeface="Verdana" panose="020B0604030504040204" pitchFamily="34" charset="0"/>
              </a:rPr>
              <a:t>y</a:t>
            </a:r>
            <a:r>
              <a:rPr sz="2500" spc="-215" dirty="0">
                <a:latin typeface="+mn-lt"/>
                <a:ea typeface="Verdana" panose="020B0604030504040204" pitchFamily="34" charset="0"/>
              </a:rPr>
              <a:t> </a:t>
            </a:r>
            <a:r>
              <a:rPr sz="2500" spc="170" dirty="0">
                <a:latin typeface="+mn-lt"/>
                <a:ea typeface="Verdana" panose="020B0604030504040204" pitchFamily="34" charset="0"/>
              </a:rPr>
              <a:t>w</a:t>
            </a:r>
            <a:r>
              <a:rPr sz="2500" spc="125" dirty="0">
                <a:latin typeface="+mn-lt"/>
                <a:ea typeface="Verdana" panose="020B0604030504040204" pitchFamily="34" charset="0"/>
              </a:rPr>
              <a:t>h</a:t>
            </a:r>
            <a:r>
              <a:rPr sz="2500" spc="-10" dirty="0">
                <a:latin typeface="+mn-lt"/>
                <a:ea typeface="Verdana" panose="020B0604030504040204" pitchFamily="34" charset="0"/>
              </a:rPr>
              <a:t>il</a:t>
            </a:r>
            <a:r>
              <a:rPr sz="2500" spc="35" dirty="0">
                <a:latin typeface="+mn-lt"/>
                <a:ea typeface="Verdana" panose="020B0604030504040204" pitchFamily="34" charset="0"/>
              </a:rPr>
              <a:t>e</a:t>
            </a:r>
            <a:r>
              <a:rPr sz="2500" spc="-215" dirty="0">
                <a:latin typeface="+mn-lt"/>
                <a:ea typeface="Verdana" panose="020B0604030504040204" pitchFamily="34" charset="0"/>
              </a:rPr>
              <a:t> </a:t>
            </a:r>
            <a:r>
              <a:rPr sz="2500" spc="114" dirty="0">
                <a:latin typeface="+mn-lt"/>
                <a:ea typeface="Verdana" panose="020B0604030504040204" pitchFamily="34" charset="0"/>
              </a:rPr>
              <a:t>ma</a:t>
            </a:r>
            <a:r>
              <a:rPr sz="2500" spc="-10" dirty="0">
                <a:latin typeface="+mn-lt"/>
                <a:ea typeface="Verdana" panose="020B0604030504040204" pitchFamily="34" charset="0"/>
              </a:rPr>
              <a:t>i</a:t>
            </a:r>
            <a:r>
              <a:rPr sz="2500" spc="125" dirty="0">
                <a:latin typeface="+mn-lt"/>
                <a:ea typeface="Verdana" panose="020B0604030504040204" pitchFamily="34" charset="0"/>
              </a:rPr>
              <a:t>n</a:t>
            </a:r>
            <a:r>
              <a:rPr sz="2500" spc="35" dirty="0">
                <a:latin typeface="+mn-lt"/>
                <a:ea typeface="Verdana" panose="020B0604030504040204" pitchFamily="34" charset="0"/>
              </a:rPr>
              <a:t>t</a:t>
            </a:r>
            <a:r>
              <a:rPr sz="2500" spc="-15" dirty="0">
                <a:latin typeface="+mn-lt"/>
                <a:ea typeface="Verdana" panose="020B0604030504040204" pitchFamily="34" charset="0"/>
              </a:rPr>
              <a:t>a</a:t>
            </a:r>
            <a:r>
              <a:rPr sz="2500" spc="-10" dirty="0">
                <a:latin typeface="+mn-lt"/>
                <a:ea typeface="Verdana" panose="020B0604030504040204" pitchFamily="34" charset="0"/>
              </a:rPr>
              <a:t>i</a:t>
            </a:r>
            <a:r>
              <a:rPr sz="2500" spc="125" dirty="0">
                <a:latin typeface="+mn-lt"/>
                <a:ea typeface="Verdana" panose="020B0604030504040204" pitchFamily="34" charset="0"/>
              </a:rPr>
              <a:t>n</a:t>
            </a:r>
            <a:r>
              <a:rPr sz="2500" spc="-10" dirty="0">
                <a:latin typeface="+mn-lt"/>
                <a:ea typeface="Verdana" panose="020B0604030504040204" pitchFamily="34" charset="0"/>
              </a:rPr>
              <a:t>i</a:t>
            </a:r>
            <a:r>
              <a:rPr sz="2500" spc="125" dirty="0">
                <a:latin typeface="+mn-lt"/>
                <a:ea typeface="Verdana" panose="020B0604030504040204" pitchFamily="34" charset="0"/>
              </a:rPr>
              <a:t>n</a:t>
            </a:r>
            <a:r>
              <a:rPr sz="2500" spc="170" dirty="0">
                <a:latin typeface="+mn-lt"/>
                <a:ea typeface="Verdana" panose="020B0604030504040204" pitchFamily="34" charset="0"/>
              </a:rPr>
              <a:t>g</a:t>
            </a:r>
            <a:r>
              <a:rPr sz="2500" spc="-215" dirty="0">
                <a:latin typeface="+mn-lt"/>
                <a:ea typeface="Verdana" panose="020B0604030504040204" pitchFamily="34" charset="0"/>
              </a:rPr>
              <a:t> </a:t>
            </a:r>
            <a:r>
              <a:rPr sz="2500" spc="-15" dirty="0">
                <a:latin typeface="+mn-lt"/>
                <a:ea typeface="Verdana" panose="020B0604030504040204" pitchFamily="34" charset="0"/>
              </a:rPr>
              <a:t>a</a:t>
            </a:r>
            <a:r>
              <a:rPr sz="2500" spc="-215" dirty="0">
                <a:latin typeface="+mn-lt"/>
                <a:ea typeface="Verdana" panose="020B0604030504040204" pitchFamily="34" charset="0"/>
              </a:rPr>
              <a:t> </a:t>
            </a:r>
            <a:r>
              <a:rPr sz="2500" spc="150" dirty="0">
                <a:latin typeface="+mn-lt"/>
                <a:ea typeface="Verdana" panose="020B0604030504040204" pitchFamily="34" charset="0"/>
              </a:rPr>
              <a:t>b</a:t>
            </a:r>
            <a:r>
              <a:rPr sz="2500" spc="-5" dirty="0">
                <a:latin typeface="+mn-lt"/>
                <a:ea typeface="Verdana" panose="020B0604030504040204" pitchFamily="34" charset="0"/>
              </a:rPr>
              <a:t>e</a:t>
            </a:r>
            <a:r>
              <a:rPr sz="2500" spc="-15" dirty="0">
                <a:latin typeface="+mn-lt"/>
                <a:ea typeface="Verdana" panose="020B0604030504040204" pitchFamily="34" charset="0"/>
              </a:rPr>
              <a:t>a</a:t>
            </a:r>
            <a:r>
              <a:rPr sz="2500" spc="114" dirty="0">
                <a:latin typeface="+mn-lt"/>
                <a:ea typeface="Verdana" panose="020B0604030504040204" pitchFamily="34" charset="0"/>
              </a:rPr>
              <a:t>u</a:t>
            </a:r>
            <a:r>
              <a:rPr sz="2500" spc="35" dirty="0">
                <a:latin typeface="+mn-lt"/>
                <a:ea typeface="Verdana" panose="020B0604030504040204" pitchFamily="34" charset="0"/>
              </a:rPr>
              <a:t>t</a:t>
            </a:r>
            <a:r>
              <a:rPr sz="2500" spc="-10" dirty="0">
                <a:latin typeface="+mn-lt"/>
                <a:ea typeface="Verdana" panose="020B0604030504040204" pitchFamily="34" charset="0"/>
              </a:rPr>
              <a:t>i</a:t>
            </a:r>
            <a:r>
              <a:rPr sz="2500" spc="-25" dirty="0">
                <a:latin typeface="+mn-lt"/>
                <a:ea typeface="Verdana" panose="020B0604030504040204" pitchFamily="34" charset="0"/>
              </a:rPr>
              <a:t>f</a:t>
            </a:r>
            <a:r>
              <a:rPr sz="2500" spc="114" dirty="0">
                <a:latin typeface="+mn-lt"/>
                <a:ea typeface="Verdana" panose="020B0604030504040204" pitchFamily="34" charset="0"/>
              </a:rPr>
              <a:t>u</a:t>
            </a:r>
            <a:r>
              <a:rPr sz="2500" spc="-10" dirty="0">
                <a:latin typeface="+mn-lt"/>
                <a:ea typeface="Verdana" panose="020B0604030504040204" pitchFamily="34" charset="0"/>
              </a:rPr>
              <a:t>l</a:t>
            </a:r>
            <a:r>
              <a:rPr sz="2500" spc="-215" dirty="0">
                <a:latin typeface="+mn-lt"/>
                <a:ea typeface="Verdana" panose="020B0604030504040204" pitchFamily="34" charset="0"/>
              </a:rPr>
              <a:t> </a:t>
            </a:r>
            <a:r>
              <a:rPr sz="2500" spc="-10" dirty="0">
                <a:latin typeface="+mn-lt"/>
                <a:ea typeface="Verdana" panose="020B0604030504040204" pitchFamily="34" charset="0"/>
              </a:rPr>
              <a:t>l</a:t>
            </a:r>
            <a:r>
              <a:rPr sz="2500" spc="-40" dirty="0">
                <a:latin typeface="+mn-lt"/>
                <a:ea typeface="Verdana" panose="020B0604030504040204" pitchFamily="34" charset="0"/>
              </a:rPr>
              <a:t>a</a:t>
            </a:r>
            <a:r>
              <a:rPr sz="2500" spc="170" dirty="0">
                <a:latin typeface="+mn-lt"/>
                <a:ea typeface="Verdana" panose="020B0604030504040204" pitchFamily="34" charset="0"/>
              </a:rPr>
              <a:t>w</a:t>
            </a:r>
            <a:r>
              <a:rPr sz="2500" spc="125" dirty="0">
                <a:latin typeface="+mn-lt"/>
                <a:ea typeface="Verdana" panose="020B0604030504040204" pitchFamily="34" charset="0"/>
              </a:rPr>
              <a:t>n</a:t>
            </a:r>
            <a:r>
              <a:rPr sz="2500" spc="-370" dirty="0">
                <a:latin typeface="+mn-lt"/>
                <a:ea typeface="Verdana" panose="020B0604030504040204" pitchFamily="34" charset="0"/>
              </a:rPr>
              <a:t>.</a:t>
            </a:r>
            <a:endParaRPr sz="2500" spc="-370" dirty="0">
              <a:latin typeface="+mn-lt"/>
              <a:ea typeface="Verdana" panose="020B060403050404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2113915" y="578485"/>
            <a:ext cx="4286885" cy="583565"/>
          </a:xfrm>
          <a:prstGeom prst="rect">
            <a:avLst/>
          </a:prstGeom>
          <a:noFill/>
        </p:spPr>
        <p:txBody>
          <a:bodyPr wrap="square" rtlCol="0">
            <a:spAutoFit/>
          </a:bodyPr>
          <a:p>
            <a:r>
              <a:rPr lang="en-IN" altLang="en-US" sz="3200" b="1">
                <a:solidFill>
                  <a:schemeClr val="tx1"/>
                </a:solidFill>
                <a:effectLst>
                  <a:outerShdw blurRad="38100" dist="19050" dir="2700000" algn="tl" rotWithShape="0">
                    <a:schemeClr val="dk1">
                      <a:alpha val="40000"/>
                    </a:schemeClr>
                  </a:outerShdw>
                </a:effectLst>
              </a:rPr>
              <a:t>Code :</a:t>
            </a:r>
            <a:endParaRPr lang="en-IN" altLang="en-US" sz="3200" b="1">
              <a:solidFill>
                <a:schemeClr val="tx1"/>
              </a:solidFill>
              <a:effectLst>
                <a:outerShdw blurRad="38100" dist="19050" dir="2700000" algn="tl" rotWithShape="0">
                  <a:schemeClr val="dk1">
                    <a:alpha val="40000"/>
                  </a:schemeClr>
                </a:outerShdw>
              </a:effectLst>
            </a:endParaRPr>
          </a:p>
        </p:txBody>
      </p:sp>
      <p:pic>
        <p:nvPicPr>
          <p:cNvPr id="10" name="Content Placeholder 9"/>
          <p:cNvPicPr>
            <a:picLocks noChangeAspect="1"/>
          </p:cNvPicPr>
          <p:nvPr>
            <p:ph sz="half" idx="2"/>
          </p:nvPr>
        </p:nvPicPr>
        <p:blipFill>
          <a:blip r:embed="rId1"/>
          <a:stretch>
            <a:fillRect/>
          </a:stretch>
        </p:blipFill>
        <p:spPr>
          <a:xfrm>
            <a:off x="296545" y="1265555"/>
            <a:ext cx="8244205" cy="8064500"/>
          </a:xfrm>
          <a:prstGeom prst="rect">
            <a:avLst/>
          </a:prstGeom>
        </p:spPr>
      </p:pic>
      <p:pic>
        <p:nvPicPr>
          <p:cNvPr id="11" name="Content Placeholder 10"/>
          <p:cNvPicPr>
            <a:picLocks noChangeAspect="1"/>
          </p:cNvPicPr>
          <p:nvPr>
            <p:ph sz="half" idx="3"/>
          </p:nvPr>
        </p:nvPicPr>
        <p:blipFill>
          <a:blip r:embed="rId2"/>
          <a:stretch>
            <a:fillRect/>
          </a:stretch>
        </p:blipFill>
        <p:spPr>
          <a:xfrm>
            <a:off x="8701405" y="1179195"/>
            <a:ext cx="9098280" cy="828929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2839</Words>
  <Application>WPS Presentation</Application>
  <PresentationFormat>Custom</PresentationFormat>
  <Paragraphs>63</Paragraphs>
  <Slides>11</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11</vt:i4>
      </vt:variant>
    </vt:vector>
  </HeadingPairs>
  <TitlesOfParts>
    <vt:vector size="24" baseType="lpstr">
      <vt:lpstr>Arial</vt:lpstr>
      <vt:lpstr>SimSun</vt:lpstr>
      <vt:lpstr>Wingdings</vt:lpstr>
      <vt:lpstr>Trebuchet MS</vt:lpstr>
      <vt:lpstr>Verdana</vt:lpstr>
      <vt:lpstr>Times New Roman</vt:lpstr>
      <vt:lpstr>Times New Roman</vt:lpstr>
      <vt:lpstr>Verdana</vt:lpstr>
      <vt:lpstr>Cambria</vt:lpstr>
      <vt:lpstr>Calibri</vt:lpstr>
      <vt:lpstr>Microsoft YaHei</vt:lpstr>
      <vt:lpstr>Arial Unicode MS</vt:lpstr>
      <vt:lpstr>Office Theme</vt:lpstr>
      <vt:lpstr>PowerPoint 演示文稿</vt:lpstr>
      <vt:lpstr>PowerPoint 演示文稿</vt:lpstr>
      <vt:lpstr>Introduction</vt:lpstr>
      <vt:lpstr>How Lawn Mower Robots Work?</vt:lpstr>
      <vt:lpstr>Benefits for Home Owners</vt:lpstr>
      <vt:lpstr>Benefit for Businesses</vt:lpstr>
      <vt:lpstr>Safety Features</vt:lpstr>
      <vt:lpstr>Conclusion</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udaybhasker Aira</dc:creator>
  <cp:lastModifiedBy>Abdulla</cp:lastModifiedBy>
  <cp:revision>6</cp:revision>
  <dcterms:created xsi:type="dcterms:W3CDTF">2023-06-20T17:08:00Z</dcterms:created>
  <dcterms:modified xsi:type="dcterms:W3CDTF">2023-06-26T10:34:41Z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15BE5C964AB84877BA26E78FF8F10493</vt:lpwstr>
  </property>
  <property fmtid="{D5CDD505-2E9C-101B-9397-08002B2CF9AE}" pid="3" name="KSOProductBuildVer">
    <vt:lpwstr>1033-11.2.0.11537</vt:lpwstr>
  </property>
</Properties>
</file>